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1.xml"/>
  <Override ContentType="application/vnd.openxmlformats-officedocument.presentationml.slideMaster+xml" PartName="/ppt/slideMasters/slideMaster13.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7.xml"/>
  <Override ContentType="application/vnd.openxmlformats-officedocument.presentationml.slideMaster+xml" PartName="/ppt/slideMasters/slideMaster5.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14.xml"/>
  <Override ContentType="application/vnd.openxmlformats-officedocument.presentationml.slideMaster+xml" PartName="/ppt/slideMasters/slideMaster12.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14.xml"/>
  <Override ContentType="application/vnd.openxmlformats-officedocument.theme+xml" PartName="/ppt/theme/theme6.xml"/>
  <Override ContentType="application/vnd.openxmlformats-officedocument.theme+xml" PartName="/ppt/theme/theme3.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15.xml"/>
  <Override ContentType="application/vnd.openxmlformats-officedocument.theme+xml" PartName="/ppt/theme/theme9.xml"/>
  <Override ContentType="application/vnd.openxmlformats-officedocument.theme+xml" PartName="/ppt/theme/theme13.xml"/>
  <Override ContentType="application/vnd.openxmlformats-officedocument.theme+xml" PartName="/ppt/theme/theme7.xml"/>
  <Override ContentType="application/vnd.openxmlformats-officedocument.theme+xml" PartName="/ppt/theme/theme2.xml"/>
  <Override ContentType="application/vnd.openxmlformats-officedocument.theme+xml" PartName="/ppt/theme/theme4.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71" r:id="rId3"/>
    <p:sldMasterId id="2147483772" r:id="rId4"/>
    <p:sldMasterId id="2147483773" r:id="rId5"/>
    <p:sldMasterId id="2147483774" r:id="rId6"/>
    <p:sldMasterId id="2147483775" r:id="rId7"/>
    <p:sldMasterId id="2147483776" r:id="rId8"/>
    <p:sldMasterId id="2147483777" r:id="rId9"/>
    <p:sldMasterId id="2147483778" r:id="rId10"/>
    <p:sldMasterId id="2147483779" r:id="rId11"/>
    <p:sldMasterId id="2147483780" r:id="rId12"/>
    <p:sldMasterId id="2147483781" r:id="rId13"/>
    <p:sldMasterId id="2147483782" r:id="rId14"/>
    <p:sldMasterId id="2147483783" r:id="rId15"/>
    <p:sldMasterId id="2147483784" r:id="rId16"/>
  </p:sldMasterIdLst>
  <p:notesMasterIdLst>
    <p:notesMasterId r:id="rId17"/>
  </p:notes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 id="273" r:id="rId35"/>
    <p:sldId id="274" r:id="rId36"/>
    <p:sldId id="275" r:id="rId37"/>
    <p:sldId id="276" r:id="rId38"/>
    <p:sldId id="277" r:id="rId39"/>
    <p:sldId id="278" r:id="rId40"/>
    <p:sldId id="279" r:id="rId41"/>
  </p:sldIdLst>
  <p:sldSz cy="6858000" cx="9144000"/>
  <p:notesSz cx="6858000" cy="9144000"/>
  <p:embeddedFontLst>
    <p:embeddedFont>
      <p:font typeface="Arial Narrow"/>
      <p:regular r:id="rId42"/>
      <p:bold r:id="rId43"/>
      <p:italic r:id="rId44"/>
      <p:boldItalic r:id="rId45"/>
    </p:embeddedFont>
    <p:embeddedFont>
      <p:font typeface="Gill Sans"/>
      <p:regular r:id="rId46"/>
      <p:bold r:id="rId47"/>
    </p:embeddedFont>
    <p:embeddedFont>
      <p:font typeface="Century Gothic"/>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23.xml"/><Relationship Id="rId42" Type="http://schemas.openxmlformats.org/officeDocument/2006/relationships/font" Target="fonts/ArialNarrow-regular.fntdata"/><Relationship Id="rId41" Type="http://schemas.openxmlformats.org/officeDocument/2006/relationships/slide" Target="slides/slide24.xml"/><Relationship Id="rId44" Type="http://schemas.openxmlformats.org/officeDocument/2006/relationships/font" Target="fonts/ArialNarrow-italic.fntdata"/><Relationship Id="rId43" Type="http://schemas.openxmlformats.org/officeDocument/2006/relationships/font" Target="fonts/ArialNarrow-bold.fntdata"/><Relationship Id="rId46" Type="http://schemas.openxmlformats.org/officeDocument/2006/relationships/font" Target="fonts/GillSans-regular.fntdata"/><Relationship Id="rId45" Type="http://schemas.openxmlformats.org/officeDocument/2006/relationships/font" Target="fonts/ArialNarrow-boldItalic.fntdata"/><Relationship Id="rId1" Type="http://schemas.openxmlformats.org/officeDocument/2006/relationships/theme" Target="theme/theme5.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Master" Target="slideMasters/slideMaster7.xml"/><Relationship Id="rId48" Type="http://schemas.openxmlformats.org/officeDocument/2006/relationships/font" Target="fonts/CenturyGothic-regular.fntdata"/><Relationship Id="rId47" Type="http://schemas.openxmlformats.org/officeDocument/2006/relationships/font" Target="fonts/GillSans-bold.fntdata"/><Relationship Id="rId49" Type="http://schemas.openxmlformats.org/officeDocument/2006/relationships/font" Target="fonts/CenturyGothic-bold.fntdata"/><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slideMaster" Target="slideMasters/slideMaster6.xml"/><Relationship Id="rId31" Type="http://schemas.openxmlformats.org/officeDocument/2006/relationships/slide" Target="slides/slide14.xml"/><Relationship Id="rId30" Type="http://schemas.openxmlformats.org/officeDocument/2006/relationships/slide" Target="slides/slide13.xml"/><Relationship Id="rId33" Type="http://schemas.openxmlformats.org/officeDocument/2006/relationships/slide" Target="slides/slide16.xml"/><Relationship Id="rId32" Type="http://schemas.openxmlformats.org/officeDocument/2006/relationships/slide" Target="slides/slide15.xml"/><Relationship Id="rId35" Type="http://schemas.openxmlformats.org/officeDocument/2006/relationships/slide" Target="slides/slide18.xml"/><Relationship Id="rId34" Type="http://schemas.openxmlformats.org/officeDocument/2006/relationships/slide" Target="slides/slide17.xml"/><Relationship Id="rId37" Type="http://schemas.openxmlformats.org/officeDocument/2006/relationships/slide" Target="slides/slide20.xml"/><Relationship Id="rId36" Type="http://schemas.openxmlformats.org/officeDocument/2006/relationships/slide" Target="slides/slide19.xml"/><Relationship Id="rId39" Type="http://schemas.openxmlformats.org/officeDocument/2006/relationships/slide" Target="slides/slide22.xml"/><Relationship Id="rId38" Type="http://schemas.openxmlformats.org/officeDocument/2006/relationships/slide" Target="slides/slide21.xml"/><Relationship Id="rId20" Type="http://schemas.openxmlformats.org/officeDocument/2006/relationships/slide" Target="slides/slide3.xml"/><Relationship Id="rId22" Type="http://schemas.openxmlformats.org/officeDocument/2006/relationships/slide" Target="slides/slide5.xml"/><Relationship Id="rId21" Type="http://schemas.openxmlformats.org/officeDocument/2006/relationships/slide" Target="slides/slide4.xml"/><Relationship Id="rId24" Type="http://schemas.openxmlformats.org/officeDocument/2006/relationships/slide" Target="slides/slide7.xml"/><Relationship Id="rId23" Type="http://schemas.openxmlformats.org/officeDocument/2006/relationships/slide" Target="slides/slide6.xml"/><Relationship Id="rId26" Type="http://schemas.openxmlformats.org/officeDocument/2006/relationships/slide" Target="slides/slide9.xml"/><Relationship Id="rId25" Type="http://schemas.openxmlformats.org/officeDocument/2006/relationships/slide" Target="slides/slide8.xml"/><Relationship Id="rId28" Type="http://schemas.openxmlformats.org/officeDocument/2006/relationships/slide" Target="slides/slide11.xml"/><Relationship Id="rId27" Type="http://schemas.openxmlformats.org/officeDocument/2006/relationships/slide" Target="slides/slide10.xml"/><Relationship Id="rId29" Type="http://schemas.openxmlformats.org/officeDocument/2006/relationships/slide" Target="slides/slide12.xml"/><Relationship Id="rId51" Type="http://schemas.openxmlformats.org/officeDocument/2006/relationships/font" Target="fonts/CenturyGothic-boldItalic.fntdata"/><Relationship Id="rId50" Type="http://schemas.openxmlformats.org/officeDocument/2006/relationships/font" Target="fonts/CenturyGothic-italic.fntdata"/><Relationship Id="rId11" Type="http://schemas.openxmlformats.org/officeDocument/2006/relationships/slideMaster" Target="slideMasters/slideMaster9.xml"/><Relationship Id="rId10" Type="http://schemas.openxmlformats.org/officeDocument/2006/relationships/slideMaster" Target="slideMasters/slideMaster8.xml"/><Relationship Id="rId13" Type="http://schemas.openxmlformats.org/officeDocument/2006/relationships/slideMaster" Target="slideMasters/slideMaster11.xml"/><Relationship Id="rId12" Type="http://schemas.openxmlformats.org/officeDocument/2006/relationships/slideMaster" Target="slideMasters/slideMaster10.xml"/><Relationship Id="rId15" Type="http://schemas.openxmlformats.org/officeDocument/2006/relationships/slideMaster" Target="slideMasters/slideMaster13.xml"/><Relationship Id="rId14" Type="http://schemas.openxmlformats.org/officeDocument/2006/relationships/slideMaster" Target="slideMasters/slideMaster12.xml"/><Relationship Id="rId17" Type="http://schemas.openxmlformats.org/officeDocument/2006/relationships/notesMaster" Target="notesMasters/notesMaster1.xml"/><Relationship Id="rId16" Type="http://schemas.openxmlformats.org/officeDocument/2006/relationships/slideMaster" Target="slideMasters/slideMaster14.xml"/><Relationship Id="rId19" Type="http://schemas.openxmlformats.org/officeDocument/2006/relationships/slide" Target="slides/slide2.xml"/><Relationship Id="rId18"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800" cy="45720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3" y="0"/>
            <a:ext cx="2971800" cy="457200"/>
          </a:xfrm>
          <a:prstGeom prst="rect">
            <a:avLst/>
          </a:prstGeom>
          <a:noFill/>
          <a:ln>
            <a:noFill/>
          </a:ln>
        </p:spPr>
        <p:txBody>
          <a:bodyPr anchorCtr="0" anchor="t"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800" cy="457200"/>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bon.marine.usf.edu/" TargetMode="External"/><Relationship Id="rId3" Type="http://schemas.openxmlformats.org/officeDocument/2006/relationships/hyperlink" Target="http://mbon.marine.usf.edu/" TargetMode="External"/><Relationship Id="rId4" Type="http://schemas.openxmlformats.org/officeDocument/2006/relationships/hyperlink" Target="http://mbon.marine.usf.edu/" TargetMode="External"/><Relationship Id="rId5" Type="http://schemas.openxmlformats.org/officeDocument/2006/relationships/hyperlink" Target="https://youtu.be/71ENf0OHjfw" TargetMode="External"/><Relationship Id="rId6" Type="http://schemas.openxmlformats.org/officeDocument/2006/relationships/hyperlink" Target="https://youtu.be/71ENf0OHjfw" TargetMode="External"/><Relationship Id="rId7" Type="http://schemas.openxmlformats.org/officeDocument/2006/relationships/hyperlink" Target="https://youtu.be/71ENf0OHjfw"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mc.gov/priority-topics/marine-mammal-health-and-strandings/marine-mammal-health-and-monitoring-analysis-platform-marine-mammal-health-map/#partners" TargetMode="External"/><Relationship Id="rId3" Type="http://schemas.openxmlformats.org/officeDocument/2006/relationships/hyperlink" Target="https://www.mmc.gov/priority-topics/marine-mammal-health-and-strandings/marine-mammal-health-and-monitoring-analysis-platform-marine-mammal-health-map/#partners"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ceanservice.noaa.gov/goodbye.html?url=http://www.nanoos.org/products/real-time_habs/home.php" TargetMode="External"/><Relationship Id="rId3" Type="http://schemas.openxmlformats.org/officeDocument/2006/relationships/hyperlink" Target="https://oceanservice.noaa.gov/goodbye.html?url=http://www.nanoos.org/products/real-time_habs/home.php"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2" name="Shape 722"/>
        <p:cNvGrpSpPr/>
        <p:nvPr/>
      </p:nvGrpSpPr>
      <p:grpSpPr>
        <a:xfrm>
          <a:off x="0" y="0"/>
          <a:ext cx="0" cy="0"/>
          <a:chOff x="0" y="0"/>
          <a:chExt cx="0" cy="0"/>
        </a:xfrm>
      </p:grpSpPr>
      <p:sp>
        <p:nvSpPr>
          <p:cNvPr id="723" name="Shape 7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24" name="Shape 72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8" name="Shape 858"/>
        <p:cNvGrpSpPr/>
        <p:nvPr/>
      </p:nvGrpSpPr>
      <p:grpSpPr>
        <a:xfrm>
          <a:off x="0" y="0"/>
          <a:ext cx="0" cy="0"/>
          <a:chOff x="0" y="0"/>
          <a:chExt cx="0" cy="0"/>
        </a:xfrm>
      </p:grpSpPr>
      <p:sp>
        <p:nvSpPr>
          <p:cNvPr id="859" name="Shape 859"/>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60" name="Shape 86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7" name="Shape 867"/>
        <p:cNvGrpSpPr/>
        <p:nvPr/>
      </p:nvGrpSpPr>
      <p:grpSpPr>
        <a:xfrm>
          <a:off x="0" y="0"/>
          <a:ext cx="0" cy="0"/>
          <a:chOff x="0" y="0"/>
          <a:chExt cx="0" cy="0"/>
        </a:xfrm>
      </p:grpSpPr>
      <p:sp>
        <p:nvSpPr>
          <p:cNvPr id="868" name="Shape 868"/>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69" name="Shape 86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4" name="Shape 874"/>
        <p:cNvGrpSpPr/>
        <p:nvPr/>
      </p:nvGrpSpPr>
      <p:grpSpPr>
        <a:xfrm>
          <a:off x="0" y="0"/>
          <a:ext cx="0" cy="0"/>
          <a:chOff x="0" y="0"/>
          <a:chExt cx="0" cy="0"/>
        </a:xfrm>
      </p:grpSpPr>
      <p:sp>
        <p:nvSpPr>
          <p:cNvPr id="875" name="Shape 87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med" w="med" type="none"/>
            <a:tailEnd len="med" w="med" type="none"/>
          </a:ln>
        </p:spPr>
      </p:sp>
      <p:sp>
        <p:nvSpPr>
          <p:cNvPr id="876" name="Shape 876"/>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877" name="Shape 877"/>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1200" u="none">
                <a:solidFill>
                  <a:schemeClr val="dk1"/>
                </a:solidFill>
                <a:latin typeface="Calibri"/>
                <a:ea typeface="Calibri"/>
                <a:cs typeface="Calibri"/>
                <a:sym typeface="Calibri"/>
              </a:rPr>
              <a:t>‹#›</a:t>
            </a:fld>
            <a:endParaRPr b="0" sz="1200" u="non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4" name="Shape 914"/>
        <p:cNvGrpSpPr/>
        <p:nvPr/>
      </p:nvGrpSpPr>
      <p:grpSpPr>
        <a:xfrm>
          <a:off x="0" y="0"/>
          <a:ext cx="0" cy="0"/>
          <a:chOff x="0" y="0"/>
          <a:chExt cx="0" cy="0"/>
        </a:xfrm>
      </p:grpSpPr>
      <p:sp>
        <p:nvSpPr>
          <p:cNvPr id="915" name="Shape 915"/>
          <p:cNvSpPr txBox="1"/>
          <p:nvPr>
            <p:ph idx="1" type="body"/>
          </p:nvPr>
        </p:nvSpPr>
        <p:spPr>
          <a:xfrm>
            <a:off x="685800" y="4343713"/>
            <a:ext cx="5486400" cy="4113861"/>
          </a:xfrm>
          <a:prstGeom prst="rect">
            <a:avLst/>
          </a:prstGeom>
        </p:spPr>
        <p:txBody>
          <a:bodyPr anchorCtr="0" anchor="t" bIns="89850" lIns="89850" spcFirstLastPara="1" rIns="89850" wrap="square" tIns="89850">
            <a:noAutofit/>
          </a:bodyPr>
          <a:lstStyle/>
          <a:p>
            <a:pPr indent="0" lvl="0" marL="0" rtl="0">
              <a:lnSpc>
                <a:spcPct val="115000"/>
              </a:lnSpc>
              <a:spcBef>
                <a:spcPts val="400"/>
              </a:spcBef>
              <a:spcAft>
                <a:spcPts val="0"/>
              </a:spcAft>
              <a:buClr>
                <a:schemeClr val="dk1"/>
              </a:buClr>
              <a:buSzPts val="1100"/>
              <a:buFont typeface="Arial"/>
              <a:buNone/>
            </a:pPr>
            <a:r>
              <a:rPr lang="en-US">
                <a:latin typeface="Arial"/>
                <a:ea typeface="Arial"/>
                <a:cs typeface="Arial"/>
                <a:sym typeface="Arial"/>
              </a:rPr>
              <a:t>•</a:t>
            </a:r>
            <a:r>
              <a:rPr lang="en-US"/>
              <a:t>MBON previewed two new data tools - "Explorer" and "Infographic" - at GEO Week 2017. NMFS S&amp;T reps also presented the tools at the LME19 Large Marine Ecosystem annual meeting in Cape Town. </a:t>
            </a:r>
            <a:endParaRPr/>
          </a:p>
          <a:p>
            <a:pPr indent="0" lvl="0" marL="0" rtl="0">
              <a:lnSpc>
                <a:spcPct val="115000"/>
              </a:lnSpc>
              <a:spcBef>
                <a:spcPts val="400"/>
              </a:spcBef>
              <a:spcAft>
                <a:spcPts val="0"/>
              </a:spcAft>
              <a:buClr>
                <a:schemeClr val="dk1"/>
              </a:buClr>
              <a:buSzPts val="1100"/>
              <a:buFont typeface="Arial"/>
              <a:buNone/>
            </a:pPr>
            <a:r>
              <a:rPr lang="en-US">
                <a:latin typeface="Arial"/>
                <a:ea typeface="Arial"/>
                <a:cs typeface="Arial"/>
                <a:sym typeface="Arial"/>
              </a:rPr>
              <a:t>•</a:t>
            </a:r>
            <a:r>
              <a:rPr lang="en-US"/>
              <a:t>These tools were developed with and for scientists and resource managers to support national reporting requirements, including for the UN "Life in the Sea" Sustainable Development Goal.</a:t>
            </a:r>
            <a:endParaRPr/>
          </a:p>
          <a:p>
            <a:pPr indent="0" lvl="0" marL="0" rtl="0">
              <a:lnSpc>
                <a:spcPct val="115000"/>
              </a:lnSpc>
              <a:spcBef>
                <a:spcPts val="400"/>
              </a:spcBef>
              <a:spcAft>
                <a:spcPts val="0"/>
              </a:spcAft>
              <a:buClr>
                <a:schemeClr val="dk1"/>
              </a:buClr>
              <a:buSzPts val="1100"/>
              <a:buFont typeface="Arial"/>
              <a:buNone/>
            </a:pPr>
            <a:r>
              <a:rPr lang="en-US">
                <a:latin typeface="Arial"/>
                <a:ea typeface="Arial"/>
                <a:cs typeface="Arial"/>
                <a:sym typeface="Arial"/>
              </a:rPr>
              <a:t>•</a:t>
            </a:r>
            <a:r>
              <a:rPr lang="en-US"/>
              <a:t>The Explorer tool integrates environmental data, such as sea surface temperature (SST) and chlorophyll concentration, with biological data from OBIS.</a:t>
            </a:r>
            <a:endParaRPr/>
          </a:p>
          <a:p>
            <a:pPr indent="0" lvl="0" marL="0" rtl="0">
              <a:lnSpc>
                <a:spcPct val="115000"/>
              </a:lnSpc>
              <a:spcBef>
                <a:spcPts val="400"/>
              </a:spcBef>
              <a:spcAft>
                <a:spcPts val="0"/>
              </a:spcAft>
              <a:buClr>
                <a:schemeClr val="dk1"/>
              </a:buClr>
              <a:buSzPts val="1100"/>
              <a:buFont typeface="Arial"/>
              <a:buNone/>
            </a:pPr>
            <a:r>
              <a:rPr lang="en-US">
                <a:latin typeface="Arial"/>
                <a:ea typeface="Arial"/>
                <a:cs typeface="Arial"/>
                <a:sym typeface="Arial"/>
              </a:rPr>
              <a:t>•</a:t>
            </a:r>
            <a:r>
              <a:rPr lang="en-US"/>
              <a:t>The Infographic tool, designed for managers, policymakers, educators, and the public, shows changes to key species, habitat conditions, and SST over time.</a:t>
            </a:r>
            <a:endParaRPr/>
          </a:p>
          <a:p>
            <a:pPr indent="0" lvl="0" marL="0" rtl="0">
              <a:lnSpc>
                <a:spcPct val="115000"/>
              </a:lnSpc>
              <a:spcBef>
                <a:spcPts val="400"/>
              </a:spcBef>
              <a:spcAft>
                <a:spcPts val="0"/>
              </a:spcAft>
              <a:buClr>
                <a:schemeClr val="dk1"/>
              </a:buClr>
              <a:buSzPts val="1100"/>
              <a:buFont typeface="Arial"/>
              <a:buNone/>
            </a:pPr>
            <a:r>
              <a:rPr lang="en-US">
                <a:latin typeface="Arial"/>
                <a:ea typeface="Arial"/>
                <a:cs typeface="Arial"/>
                <a:sym typeface="Arial"/>
              </a:rPr>
              <a:t>•</a:t>
            </a:r>
            <a:r>
              <a:rPr lang="en-US"/>
              <a:t>The tools were created with open source software and follow standards defined by the Group on Earth Observations Biodiversity Observation Network.</a:t>
            </a:r>
            <a:endParaRPr/>
          </a:p>
          <a:p>
            <a:pPr indent="0" lvl="0" marL="0" rtl="0">
              <a:lnSpc>
                <a:spcPct val="115000"/>
              </a:lnSpc>
              <a:spcBef>
                <a:spcPts val="400"/>
              </a:spcBef>
              <a:spcAft>
                <a:spcPts val="0"/>
              </a:spcAft>
              <a:buClr>
                <a:schemeClr val="dk1"/>
              </a:buClr>
              <a:buSzPts val="1100"/>
              <a:buFont typeface="Arial"/>
              <a:buNone/>
            </a:pPr>
            <a:r>
              <a:rPr lang="en-US">
                <a:latin typeface="Arial"/>
                <a:ea typeface="Arial"/>
                <a:cs typeface="Arial"/>
                <a:sym typeface="Arial"/>
              </a:rPr>
              <a:t>•</a:t>
            </a:r>
            <a:r>
              <a:rPr lang="en-US"/>
              <a:t>The demonstration tools are publically available at</a:t>
            </a:r>
            <a:r>
              <a:rPr lang="en-US">
                <a:hlinkClick r:id="rId2"/>
              </a:rPr>
              <a:t> </a:t>
            </a:r>
            <a:r>
              <a:rPr lang="en-US" u="sng">
                <a:solidFill>
                  <a:schemeClr val="hlink"/>
                </a:solidFill>
                <a:hlinkClick r:id="rId3"/>
              </a:rPr>
              <a:t>http://mbon.marine.usf.edu/</a:t>
            </a:r>
            <a:endParaRPr u="sng">
              <a:solidFill>
                <a:schemeClr val="hlink"/>
              </a:solidFill>
              <a:hlinkClick r:id="rId4"/>
            </a:endParaRPr>
          </a:p>
          <a:p>
            <a:pPr indent="0" lvl="0" marL="0" rtl="0">
              <a:lnSpc>
                <a:spcPct val="115000"/>
              </a:lnSpc>
              <a:spcBef>
                <a:spcPts val="400"/>
              </a:spcBef>
              <a:spcAft>
                <a:spcPts val="0"/>
              </a:spcAft>
              <a:buClr>
                <a:schemeClr val="dk1"/>
              </a:buClr>
              <a:buSzPts val="1100"/>
              <a:buFont typeface="Arial"/>
              <a:buNone/>
            </a:pPr>
            <a:r>
              <a:rPr lang="en-US">
                <a:latin typeface="Arial"/>
                <a:ea typeface="Arial"/>
                <a:cs typeface="Arial"/>
                <a:sym typeface="Arial"/>
              </a:rPr>
              <a:t>•</a:t>
            </a:r>
            <a:r>
              <a:rPr lang="en-US"/>
              <a:t>A recording of the full 2 hour GEO Plenary side event is available on the MBON website and at</a:t>
            </a:r>
            <a:r>
              <a:rPr lang="en-US">
                <a:hlinkClick r:id="rId5"/>
              </a:rPr>
              <a:t> </a:t>
            </a:r>
            <a:r>
              <a:rPr lang="en-US" u="sng">
                <a:solidFill>
                  <a:schemeClr val="hlink"/>
                </a:solidFill>
                <a:hlinkClick r:id="rId6"/>
              </a:rPr>
              <a:t>https://youtu.be/71ENf0OHjfw</a:t>
            </a:r>
            <a:endParaRPr u="sng">
              <a:solidFill>
                <a:schemeClr val="hlink"/>
              </a:solidFill>
              <a:hlinkClick r:id="rId7"/>
            </a:endParaRPr>
          </a:p>
          <a:p>
            <a:pPr indent="0" lvl="0" marL="0">
              <a:spcBef>
                <a:spcPts val="0"/>
              </a:spcBef>
              <a:spcAft>
                <a:spcPts val="0"/>
              </a:spcAft>
              <a:buNone/>
            </a:pPr>
            <a:r>
              <a:t/>
            </a:r>
            <a:endParaRPr/>
          </a:p>
        </p:txBody>
      </p:sp>
      <p:sp>
        <p:nvSpPr>
          <p:cNvPr id="916" name="Shape 916"/>
          <p:cNvSpPr/>
          <p:nvPr>
            <p:ph idx="2" type="sldImg"/>
          </p:nvPr>
        </p:nvSpPr>
        <p:spPr>
          <a:xfrm>
            <a:off x="1150274" y="686425"/>
            <a:ext cx="4557453"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4" name="Shape 934"/>
        <p:cNvGrpSpPr/>
        <p:nvPr/>
      </p:nvGrpSpPr>
      <p:grpSpPr>
        <a:xfrm>
          <a:off x="0" y="0"/>
          <a:ext cx="0" cy="0"/>
          <a:chOff x="0" y="0"/>
          <a:chExt cx="0" cy="0"/>
        </a:xfrm>
      </p:grpSpPr>
      <p:sp>
        <p:nvSpPr>
          <p:cNvPr id="935" name="Shape 93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med" w="med" type="none"/>
            <a:tailEnd len="med" w="med" type="none"/>
          </a:ln>
        </p:spPr>
      </p:sp>
      <p:sp>
        <p:nvSpPr>
          <p:cNvPr id="936" name="Shape 936"/>
          <p:cNvSpPr txBox="1"/>
          <p:nvPr>
            <p:ph idx="1" type="body"/>
          </p:nvPr>
        </p:nvSpPr>
        <p:spPr>
          <a:xfrm>
            <a:off x="698500" y="4178300"/>
            <a:ext cx="5588000" cy="48720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800" u="sng" cap="none" strike="noStrike">
                <a:solidFill>
                  <a:schemeClr val="dk1"/>
                </a:solidFill>
                <a:latin typeface="Calibri"/>
                <a:ea typeface="Calibri"/>
                <a:cs typeface="Calibri"/>
                <a:sym typeface="Calibri"/>
              </a:rPr>
              <a:t>CY-2017 Highlights</a:t>
            </a:r>
            <a:endParaRPr/>
          </a:p>
          <a:p>
            <a:pPr indent="-171450" lvl="0" marL="171450" marR="0" rtl="0" algn="l">
              <a:spcBef>
                <a:spcPts val="0"/>
              </a:spcBef>
              <a:spcAft>
                <a:spcPts val="0"/>
              </a:spcAft>
              <a:buClr>
                <a:schemeClr val="dk1"/>
              </a:buClr>
              <a:buSzPts val="1200"/>
              <a:buFont typeface="Noto Sans Symbols"/>
              <a:buChar char="✓"/>
            </a:pPr>
            <a:r>
              <a:rPr b="0" i="0" lang="en-US" sz="1200" u="none" cap="none" strike="noStrike">
                <a:solidFill>
                  <a:schemeClr val="dk1"/>
                </a:solidFill>
                <a:latin typeface="Calibri"/>
                <a:ea typeface="Calibri"/>
                <a:cs typeface="Calibri"/>
                <a:sym typeface="Calibri"/>
              </a:rPr>
              <a:t>Emphasis on forming alliances/collaborations, creating governance and implementing the ATN data management &amp; delivery vision</a:t>
            </a:r>
            <a:endParaRPr/>
          </a:p>
          <a:p>
            <a:pPr indent="-171450" lvl="0" marL="171450" marR="0" rtl="0" algn="l">
              <a:spcBef>
                <a:spcPts val="0"/>
              </a:spcBef>
              <a:spcAft>
                <a:spcPts val="0"/>
              </a:spcAft>
              <a:buClr>
                <a:schemeClr val="dk1"/>
              </a:buClr>
              <a:buSzPts val="1200"/>
              <a:buFont typeface="Noto Sans Symbols"/>
              <a:buChar char="✓"/>
            </a:pPr>
            <a:r>
              <a:rPr b="0" i="0" lang="en-US" sz="1200" u="none" cap="none" strike="noStrike">
                <a:solidFill>
                  <a:schemeClr val="dk1"/>
                </a:solidFill>
                <a:latin typeface="Calibri"/>
                <a:ea typeface="Calibri"/>
                <a:cs typeface="Calibri"/>
                <a:sym typeface="Calibri"/>
              </a:rPr>
              <a:t>Two meetings of the newly formed ATN Steering Group (SG): 9 federal agencies, 4 non-feds represented on the SG</a:t>
            </a:r>
            <a:endParaRPr/>
          </a:p>
          <a:p>
            <a:pPr indent="-171450" lvl="0" marL="171450" marR="0" rtl="0" algn="l">
              <a:spcBef>
                <a:spcPts val="0"/>
              </a:spcBef>
              <a:spcAft>
                <a:spcPts val="0"/>
              </a:spcAft>
              <a:buClr>
                <a:schemeClr val="dk1"/>
              </a:buClr>
              <a:buSzPts val="1200"/>
              <a:buFont typeface="Noto Sans Symbols"/>
              <a:buChar char="✓"/>
            </a:pPr>
            <a:r>
              <a:rPr b="0" i="0" lang="en-US" sz="1200" u="none" cap="none" strike="noStrike">
                <a:solidFill>
                  <a:schemeClr val="dk1"/>
                </a:solidFill>
                <a:latin typeface="Calibri"/>
                <a:ea typeface="Calibri"/>
                <a:cs typeface="Calibri"/>
                <a:sym typeface="Calibri"/>
              </a:rPr>
              <a:t>Telemetry asset/effort inventory web-tool created</a:t>
            </a:r>
            <a:endParaRPr/>
          </a:p>
          <a:p>
            <a:pPr indent="-171450" lvl="0" marL="171450" marR="0" rtl="0" algn="l">
              <a:spcBef>
                <a:spcPts val="0"/>
              </a:spcBef>
              <a:spcAft>
                <a:spcPts val="0"/>
              </a:spcAft>
              <a:buClr>
                <a:schemeClr val="dk1"/>
              </a:buClr>
              <a:buSzPts val="1200"/>
              <a:buFont typeface="Noto Sans Symbols"/>
              <a:buChar char="✓"/>
            </a:pPr>
            <a:r>
              <a:rPr b="0" i="0" lang="en-US" sz="1200" u="none" cap="none" strike="noStrike">
                <a:solidFill>
                  <a:schemeClr val="dk1"/>
                </a:solidFill>
                <a:latin typeface="Calibri"/>
                <a:ea typeface="Calibri"/>
                <a:cs typeface="Calibri"/>
                <a:sym typeface="Calibri"/>
              </a:rPr>
              <a:t>New Mid-Atlantic Telemetry Observation System (MATOS) web-based acoustic data aggregation tool developed by RPS/ASA is operational and will serve the ACT Region and more</a:t>
            </a:r>
            <a:endParaRPr/>
          </a:p>
          <a:p>
            <a:pPr indent="-171450" lvl="0" marL="171450" marR="0" rtl="0" algn="l">
              <a:spcBef>
                <a:spcPts val="0"/>
              </a:spcBef>
              <a:spcAft>
                <a:spcPts val="0"/>
              </a:spcAft>
              <a:buClr>
                <a:schemeClr val="dk1"/>
              </a:buClr>
              <a:buSzPts val="1200"/>
              <a:buFont typeface="Noto Sans Symbols"/>
              <a:buChar char="✓"/>
            </a:pPr>
            <a:r>
              <a:rPr b="0" i="0" lang="en-US" sz="1200" u="none" cap="none" strike="noStrike">
                <a:solidFill>
                  <a:schemeClr val="dk1"/>
                </a:solidFill>
                <a:latin typeface="Calibri"/>
                <a:ea typeface="Calibri"/>
                <a:cs typeface="Calibri"/>
                <a:sym typeface="Calibri"/>
              </a:rPr>
              <a:t>Convened 3 Regional ATN Workshops with Stakeholders &amp; Telemetry Practitioners: MARACOOS, SECOORA/CARICOOS and AOOS; </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3 more coming in 2018</a:t>
            </a:r>
            <a:endParaRPr/>
          </a:p>
          <a:p>
            <a:pPr indent="-171450" lvl="0" marL="171450" marR="0" rtl="0" algn="l">
              <a:spcBef>
                <a:spcPts val="0"/>
              </a:spcBef>
              <a:spcAft>
                <a:spcPts val="0"/>
              </a:spcAft>
              <a:buClr>
                <a:schemeClr val="dk1"/>
              </a:buClr>
              <a:buSzPts val="1200"/>
              <a:buFont typeface="Noto Sans Symbols"/>
              <a:buChar char="✓"/>
            </a:pPr>
            <a:r>
              <a:rPr b="0" i="0" lang="en-US" sz="1200" u="none" cap="none" strike="noStrike">
                <a:solidFill>
                  <a:schemeClr val="dk1"/>
                </a:solidFill>
                <a:latin typeface="Calibri"/>
                <a:ea typeface="Calibri"/>
                <a:cs typeface="Calibri"/>
                <a:sym typeface="Calibri"/>
              </a:rPr>
              <a:t>Many new live tracks displayed on the ATN website from BOEM/ONR PI’s:   whales, sharks turtles…….</a:t>
            </a:r>
            <a:endParaRPr/>
          </a:p>
          <a:p>
            <a:pPr indent="-171450" lvl="0" marL="171450" marR="0" rtl="0" algn="l">
              <a:spcBef>
                <a:spcPts val="0"/>
              </a:spcBef>
              <a:spcAft>
                <a:spcPts val="0"/>
              </a:spcAft>
              <a:buClr>
                <a:schemeClr val="dk1"/>
              </a:buClr>
              <a:buSzPts val="1200"/>
              <a:buFont typeface="Noto Sans Symbols"/>
              <a:buChar char="✓"/>
            </a:pPr>
            <a:r>
              <a:rPr b="0" i="0" lang="en-US" sz="1200" u="none" cap="none" strike="noStrike">
                <a:solidFill>
                  <a:schemeClr val="dk1"/>
                </a:solidFill>
                <a:latin typeface="Calibri"/>
                <a:ea typeface="Calibri"/>
                <a:cs typeface="Calibri"/>
                <a:sym typeface="Calibri"/>
              </a:rPr>
              <a:t>Successful ATN briefings to NMFS Science Board have led to an FY-18+ NMFS ATN funding agreement</a:t>
            </a:r>
            <a:endParaRPr/>
          </a:p>
          <a:p>
            <a:pPr indent="-171450" lvl="0" marL="171450" marR="0" rtl="0" algn="l">
              <a:spcBef>
                <a:spcPts val="0"/>
              </a:spcBef>
              <a:spcAft>
                <a:spcPts val="0"/>
              </a:spcAft>
              <a:buClr>
                <a:schemeClr val="dk1"/>
              </a:buClr>
              <a:buSzPts val="1200"/>
              <a:buFont typeface="Noto Sans Symbols"/>
              <a:buChar char="✓"/>
            </a:pPr>
            <a:r>
              <a:rPr b="0" i="0" lang="en-US" sz="1200" u="none" cap="none" strike="noStrike">
                <a:solidFill>
                  <a:schemeClr val="dk1"/>
                </a:solidFill>
                <a:latin typeface="Calibri"/>
                <a:ea typeface="Calibri"/>
                <a:cs typeface="Calibri"/>
                <a:sym typeface="Calibri"/>
              </a:rPr>
              <a:t>Network Coordinator’s Annual Report submitted to BOEM</a:t>
            </a:r>
            <a:endParaRPr/>
          </a:p>
          <a:p>
            <a:pPr indent="-171450" lvl="0" marL="171450" marR="0" rtl="0" algn="l">
              <a:spcBef>
                <a:spcPts val="0"/>
              </a:spcBef>
              <a:spcAft>
                <a:spcPts val="0"/>
              </a:spcAft>
              <a:buClr>
                <a:schemeClr val="dk1"/>
              </a:buClr>
              <a:buSzPts val="1200"/>
              <a:buFont typeface="Noto Sans Symbols"/>
              <a:buChar char="✓"/>
            </a:pPr>
            <a:r>
              <a:rPr b="0" i="0" lang="en-US" sz="1200" u="none" cap="none" strike="noStrike">
                <a:solidFill>
                  <a:schemeClr val="dk1"/>
                </a:solidFill>
                <a:latin typeface="Calibri"/>
                <a:ea typeface="Calibri"/>
                <a:cs typeface="Calibri"/>
                <a:sym typeface="Calibri"/>
              </a:rPr>
              <a:t>Science on a Sphere (SOS): ATN is working with the NOAA SOS Educational Outreach Coordinator to display marine animal telemetry tracks on the SOS</a:t>
            </a:r>
            <a:endParaRPr/>
          </a:p>
          <a:p>
            <a:pPr indent="-171450" lvl="0" marL="171450" marR="0" rtl="0" algn="l">
              <a:spcBef>
                <a:spcPts val="0"/>
              </a:spcBef>
              <a:spcAft>
                <a:spcPts val="0"/>
              </a:spcAft>
              <a:buClr>
                <a:schemeClr val="dk1"/>
              </a:buClr>
              <a:buSzPts val="1200"/>
              <a:buFont typeface="Noto Sans Symbols"/>
              <a:buChar char="✓"/>
            </a:pPr>
            <a:r>
              <a:rPr b="0" i="0" lang="en-US" sz="1200" u="none" cap="none" strike="noStrike">
                <a:solidFill>
                  <a:schemeClr val="dk1"/>
                </a:solidFill>
                <a:latin typeface="Calibri"/>
                <a:ea typeface="Calibri"/>
                <a:cs typeface="Calibri"/>
                <a:sym typeface="Calibri"/>
              </a:rPr>
              <a:t> Monthly </a:t>
            </a:r>
            <a:r>
              <a:rPr b="1" i="1" lang="en-US" sz="1200" u="none" cap="none" strike="noStrike">
                <a:solidFill>
                  <a:schemeClr val="dk1"/>
                </a:solidFill>
                <a:latin typeface="Calibri"/>
                <a:ea typeface="Calibri"/>
                <a:cs typeface="Calibri"/>
                <a:sym typeface="Calibri"/>
              </a:rPr>
              <a:t>“From the ATN Wheelhouse” </a:t>
            </a:r>
            <a:r>
              <a:rPr b="0" i="0" lang="en-US" sz="1200" u="none" cap="none" strike="noStrike">
                <a:solidFill>
                  <a:schemeClr val="dk1"/>
                </a:solidFill>
                <a:latin typeface="Calibri"/>
                <a:ea typeface="Calibri"/>
                <a:cs typeface="Calibri"/>
                <a:sym typeface="Calibri"/>
              </a:rPr>
              <a:t>updates </a:t>
            </a:r>
            <a:endParaRPr/>
          </a:p>
          <a:p>
            <a:pPr indent="-171450" lvl="0" marL="171450" marR="0" rtl="0" algn="l">
              <a:spcBef>
                <a:spcPts val="0"/>
              </a:spcBef>
              <a:spcAft>
                <a:spcPts val="0"/>
              </a:spcAft>
              <a:buClr>
                <a:schemeClr val="dk1"/>
              </a:buClr>
              <a:buSzPts val="1200"/>
              <a:buFont typeface="Noto Sans Symbols"/>
              <a:buChar char="✓"/>
            </a:pPr>
            <a:r>
              <a:rPr b="0" i="0" lang="en-US" sz="1200" u="none" cap="none" strike="noStrike">
                <a:solidFill>
                  <a:schemeClr val="dk1"/>
                </a:solidFill>
                <a:latin typeface="Calibri"/>
                <a:ea typeface="Calibri"/>
                <a:cs typeface="Calibri"/>
                <a:sym typeface="Calibri"/>
              </a:rPr>
              <a:t>Several candidate High-priority national ATN Program Assets and Infrastructure for Phase II procurement have been identified </a:t>
            </a:r>
            <a:endParaRPr b="0" i="0" sz="1200" u="none" cap="none" strike="noStrike">
              <a:solidFill>
                <a:schemeClr val="dk1"/>
              </a:solidFill>
              <a:latin typeface="Calibri"/>
              <a:ea typeface="Calibri"/>
              <a:cs typeface="Calibri"/>
              <a:sym typeface="Calibri"/>
            </a:endParaRPr>
          </a:p>
        </p:txBody>
      </p:sp>
      <p:sp>
        <p:nvSpPr>
          <p:cNvPr id="937" name="Shape 937"/>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8" name="Shape 948"/>
        <p:cNvGrpSpPr/>
        <p:nvPr/>
      </p:nvGrpSpPr>
      <p:grpSpPr>
        <a:xfrm>
          <a:off x="0" y="0"/>
          <a:ext cx="0" cy="0"/>
          <a:chOff x="0" y="0"/>
          <a:chExt cx="0" cy="0"/>
        </a:xfrm>
      </p:grpSpPr>
      <p:sp>
        <p:nvSpPr>
          <p:cNvPr id="949" name="Shape 94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med" w="med" type="none"/>
            <a:tailEnd len="med" w="med" type="none"/>
          </a:ln>
        </p:spPr>
      </p:sp>
      <p:sp>
        <p:nvSpPr>
          <p:cNvPr id="950" name="Shape 950"/>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Need: </a:t>
            </a:r>
            <a:r>
              <a:rPr lang="en-US" sz="1100">
                <a:latin typeface="Arial"/>
                <a:ea typeface="Arial"/>
                <a:cs typeface="Arial"/>
                <a:sym typeface="Arial"/>
              </a:rPr>
              <a:t>near-real time access to centralized, standardized marine mammal health data. </a:t>
            </a:r>
            <a:endParaRPr sz="1100">
              <a:latin typeface="Arial"/>
              <a:ea typeface="Arial"/>
              <a:cs typeface="Arial"/>
              <a:sym typeface="Arial"/>
            </a:endParaRPr>
          </a:p>
          <a:p>
            <a:pPr indent="0" lvl="0" marL="0" marR="0" rtl="0" algn="l">
              <a:spcBef>
                <a:spcPts val="0"/>
              </a:spcBef>
              <a:spcAft>
                <a:spcPts val="0"/>
              </a:spcAft>
              <a:buNone/>
            </a:pPr>
            <a:r>
              <a:t/>
            </a:r>
            <a:endParaRPr sz="1100">
              <a:latin typeface="Arial"/>
              <a:ea typeface="Arial"/>
              <a:cs typeface="Arial"/>
              <a:sym typeface="Arial"/>
            </a:endParaRPr>
          </a:p>
          <a:p>
            <a:pPr indent="0" lvl="0" marL="0" marR="0" rtl="0" algn="l">
              <a:spcBef>
                <a:spcPts val="0"/>
              </a:spcBef>
              <a:spcAft>
                <a:spcPts val="0"/>
              </a:spcAft>
              <a:buNone/>
            </a:pPr>
            <a:r>
              <a:rPr lang="en-US" sz="1100">
                <a:latin typeface="Arial"/>
                <a:ea typeface="Arial"/>
                <a:cs typeface="Arial"/>
                <a:sym typeface="Arial"/>
              </a:rPr>
              <a:t>Leaders: Marine Mammal Commission and the National Oceanic and Atmospheric Administration’s (NOAA’s) National Marine Fisheries Service (NMFS) Office of Protected Resources </a:t>
            </a:r>
            <a:endParaRPr sz="1100">
              <a:latin typeface="Arial"/>
              <a:ea typeface="Arial"/>
              <a:cs typeface="Arial"/>
              <a:sym typeface="Arial"/>
            </a:endParaRPr>
          </a:p>
          <a:p>
            <a:pPr indent="0" lvl="0" marL="0" marR="0" rtl="0" algn="l">
              <a:spcBef>
                <a:spcPts val="0"/>
              </a:spcBef>
              <a:spcAft>
                <a:spcPts val="0"/>
              </a:spcAft>
              <a:buNone/>
            </a:pPr>
            <a:r>
              <a:t/>
            </a:r>
            <a:endParaRPr sz="1100">
              <a:latin typeface="Arial"/>
              <a:ea typeface="Arial"/>
              <a:cs typeface="Arial"/>
              <a:sym typeface="Arial"/>
            </a:endParaRPr>
          </a:p>
          <a:p>
            <a:pPr indent="0" lvl="0" marL="0" marR="0" rtl="0" algn="l">
              <a:spcBef>
                <a:spcPts val="0"/>
              </a:spcBef>
              <a:spcAft>
                <a:spcPts val="0"/>
              </a:spcAft>
              <a:buNone/>
            </a:pPr>
            <a:r>
              <a:rPr lang="en-US" sz="1100">
                <a:latin typeface="Arial"/>
                <a:ea typeface="Arial"/>
                <a:cs typeface="Arial"/>
                <a:sym typeface="Arial"/>
              </a:rPr>
              <a:t>Activity: Work with a growing</a:t>
            </a:r>
            <a:r>
              <a:rPr lang="en-US" sz="1100">
                <a:latin typeface="Arial"/>
                <a:ea typeface="Arial"/>
                <a:cs typeface="Arial"/>
                <a:sym typeface="Arial"/>
                <a:hlinkClick r:id="rId2"/>
              </a:rPr>
              <a:t> </a:t>
            </a:r>
            <a:r>
              <a:rPr lang="en-US" sz="1100" u="sng">
                <a:solidFill>
                  <a:schemeClr val="hlink"/>
                </a:solidFill>
                <a:latin typeface="Arial"/>
                <a:ea typeface="Arial"/>
                <a:cs typeface="Arial"/>
                <a:sym typeface="Arial"/>
                <a:hlinkClick r:id="rId3"/>
              </a:rPr>
              <a:t>number of partners</a:t>
            </a:r>
            <a:r>
              <a:rPr lang="en-US" sz="1100">
                <a:latin typeface="Arial"/>
                <a:ea typeface="Arial"/>
                <a:cs typeface="Arial"/>
                <a:sym typeface="Arial"/>
              </a:rPr>
              <a:t> to  develop a nationally centralized, ultimately near-real-time, system for reporting data on marine mammal health called the Marine Mammal Health Monitoring and Analysis Platform (Health MAP).</a:t>
            </a:r>
            <a:endParaRPr sz="1100">
              <a:latin typeface="Arial"/>
              <a:ea typeface="Arial"/>
              <a:cs typeface="Arial"/>
              <a:sym typeface="Arial"/>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n-US"/>
              <a:t>IOOS:   MMC came to us with a need for data management skills to help their long term vision for MMHMAP and we were able to pull in GCOOS and Axiom to help through funding from NMFS.  We've helped them scope out a large system design and build a prototype portal in the Gulf of Mexico.  We (I) participate in the MMHMAP exec team to ensure ongoing coordination but we (IOOS PO) are not spending our own $$ on this project.  We're just maintaining a connection between regional dmac and MMC/NMFS</a:t>
            </a:r>
            <a:endParaRPr/>
          </a:p>
        </p:txBody>
      </p:sp>
      <p:sp>
        <p:nvSpPr>
          <p:cNvPr id="951" name="Shape 951"/>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1" name="Shape 971"/>
        <p:cNvGrpSpPr/>
        <p:nvPr/>
      </p:nvGrpSpPr>
      <p:grpSpPr>
        <a:xfrm>
          <a:off x="0" y="0"/>
          <a:ext cx="0" cy="0"/>
          <a:chOff x="0" y="0"/>
          <a:chExt cx="0" cy="0"/>
        </a:xfrm>
      </p:grpSpPr>
      <p:sp>
        <p:nvSpPr>
          <p:cNvPr id="972" name="Shape 972"/>
          <p:cNvSpPr txBox="1"/>
          <p:nvPr>
            <p:ph idx="1" type="body"/>
          </p:nvPr>
        </p:nvSpPr>
        <p:spPr>
          <a:xfrm>
            <a:off x="685800" y="4343713"/>
            <a:ext cx="5486400" cy="4113861"/>
          </a:xfrm>
          <a:prstGeom prst="rect">
            <a:avLst/>
          </a:prstGeom>
        </p:spPr>
        <p:txBody>
          <a:bodyPr anchorCtr="0" anchor="t" bIns="89850" lIns="89850" spcFirstLastPara="1" rIns="89850" wrap="square" tIns="89850">
            <a:noAutofit/>
          </a:bodyPr>
          <a:lstStyle/>
          <a:p>
            <a:pPr indent="0" lvl="0" marL="0" rtl="0">
              <a:lnSpc>
                <a:spcPct val="115000"/>
              </a:lnSpc>
              <a:spcBef>
                <a:spcPts val="400"/>
              </a:spcBef>
              <a:spcAft>
                <a:spcPts val="0"/>
              </a:spcAft>
              <a:buClr>
                <a:schemeClr val="dk1"/>
              </a:buClr>
              <a:buSzPts val="1100"/>
              <a:buFont typeface="Arial"/>
              <a:buNone/>
            </a:pPr>
            <a:r>
              <a:rPr lang="en-US">
                <a:latin typeface="Arial"/>
                <a:ea typeface="Arial"/>
                <a:cs typeface="Arial"/>
                <a:sym typeface="Arial"/>
              </a:rPr>
              <a:t>•</a:t>
            </a:r>
            <a:r>
              <a:rPr lang="en-US"/>
              <a:t>From samples to public impacts</a:t>
            </a:r>
            <a:endParaRPr/>
          </a:p>
          <a:p>
            <a:pPr indent="0" lvl="0" marL="0" rtl="0">
              <a:lnSpc>
                <a:spcPct val="115000"/>
              </a:lnSpc>
              <a:spcBef>
                <a:spcPts val="400"/>
              </a:spcBef>
              <a:spcAft>
                <a:spcPts val="0"/>
              </a:spcAft>
              <a:buClr>
                <a:schemeClr val="dk1"/>
              </a:buClr>
              <a:buSzPts val="1100"/>
              <a:buFont typeface="Arial"/>
              <a:buNone/>
            </a:pPr>
            <a:r>
              <a:rPr lang="en-US"/>
              <a:t>Images from lower left to upper right</a:t>
            </a:r>
            <a:endParaRPr/>
          </a:p>
          <a:p>
            <a:pPr indent="0" lvl="0" marL="0" rtl="0">
              <a:lnSpc>
                <a:spcPct val="115000"/>
              </a:lnSpc>
              <a:spcBef>
                <a:spcPts val="400"/>
              </a:spcBef>
              <a:spcAft>
                <a:spcPts val="0"/>
              </a:spcAft>
              <a:buClr>
                <a:schemeClr val="dk1"/>
              </a:buClr>
              <a:buSzPts val="1100"/>
              <a:buFont typeface="Arial"/>
              <a:buNone/>
            </a:pPr>
            <a:r>
              <a:rPr lang="en-US">
                <a:latin typeface="Arial"/>
                <a:ea typeface="Arial"/>
                <a:cs typeface="Arial"/>
                <a:sym typeface="Arial"/>
              </a:rPr>
              <a:t>•</a:t>
            </a:r>
            <a:r>
              <a:rPr lang="en-US"/>
              <a:t>HAB sampling includes ESP, collection of razor clams for toxin testing, ship-based sampling, beach plankton samples and modeling of currents and water properties based upon weather forecasts (WRF) and river and other inputs</a:t>
            </a:r>
            <a:endParaRPr/>
          </a:p>
          <a:p>
            <a:pPr indent="0" lvl="0" marL="0" rtl="0">
              <a:lnSpc>
                <a:spcPct val="115000"/>
              </a:lnSpc>
              <a:spcBef>
                <a:spcPts val="400"/>
              </a:spcBef>
              <a:spcAft>
                <a:spcPts val="0"/>
              </a:spcAft>
              <a:buClr>
                <a:schemeClr val="dk1"/>
              </a:buClr>
              <a:buSzPts val="1100"/>
              <a:buFont typeface="Arial"/>
              <a:buNone/>
            </a:pPr>
            <a:r>
              <a:rPr lang="en-US">
                <a:latin typeface="Arial"/>
                <a:ea typeface="Arial"/>
                <a:cs typeface="Arial"/>
                <a:sym typeface="Arial"/>
              </a:rPr>
              <a:t>•</a:t>
            </a:r>
            <a:r>
              <a:rPr lang="en-US"/>
              <a:t>Middle image shows the Bulletin.  A compendium of observed data – water and organism samples for toxic species and domoic acid, model data – LiveOcean for circulation and ocean properties, winds and weather forecasts – affect upwelling and transport of organisms, HF radar for surface currents – again for transport, longer term upwelling and El Nino indices and a textual interpretation and guidance for shellfish managers.</a:t>
            </a:r>
            <a:endParaRPr/>
          </a:p>
          <a:p>
            <a:pPr indent="0" lvl="0" marL="0" rtl="0">
              <a:lnSpc>
                <a:spcPct val="115000"/>
              </a:lnSpc>
              <a:spcBef>
                <a:spcPts val="400"/>
              </a:spcBef>
              <a:spcAft>
                <a:spcPts val="0"/>
              </a:spcAft>
              <a:buClr>
                <a:schemeClr val="dk1"/>
              </a:buClr>
              <a:buSzPts val="1100"/>
              <a:buFont typeface="Arial"/>
              <a:buNone/>
            </a:pPr>
            <a:r>
              <a:rPr lang="en-US">
                <a:latin typeface="Arial"/>
                <a:ea typeface="Arial"/>
                <a:cs typeface="Arial"/>
                <a:sym typeface="Arial"/>
              </a:rPr>
              <a:t>•</a:t>
            </a:r>
            <a:r>
              <a:rPr lang="en-US"/>
              <a:t>Upper right shows digging for razor clams, or the sign posted when managers have had to close beaches for harvesting.</a:t>
            </a:r>
            <a:endParaRPr/>
          </a:p>
          <a:p>
            <a:pPr indent="0" lvl="0" marL="0" rtl="0">
              <a:lnSpc>
                <a:spcPct val="115000"/>
              </a:lnSpc>
              <a:spcBef>
                <a:spcPts val="400"/>
              </a:spcBef>
              <a:spcAft>
                <a:spcPts val="0"/>
              </a:spcAft>
              <a:buClr>
                <a:schemeClr val="dk1"/>
              </a:buClr>
              <a:buSzPts val="1100"/>
              <a:buFont typeface="Arial"/>
              <a:buNone/>
            </a:pPr>
            <a:r>
              <a:rPr lang="en-US">
                <a:latin typeface="Arial"/>
                <a:ea typeface="Arial"/>
                <a:cs typeface="Arial"/>
                <a:sym typeface="Arial"/>
              </a:rPr>
              <a:t>•</a:t>
            </a:r>
            <a:endParaRPr>
              <a:latin typeface="Arial"/>
              <a:ea typeface="Arial"/>
              <a:cs typeface="Arial"/>
              <a:sym typeface="Arial"/>
            </a:endParaRPr>
          </a:p>
          <a:p>
            <a:pPr indent="0" lvl="0" marL="0" rtl="0">
              <a:lnSpc>
                <a:spcPct val="115000"/>
              </a:lnSpc>
              <a:spcBef>
                <a:spcPts val="400"/>
              </a:spcBef>
              <a:spcAft>
                <a:spcPts val="0"/>
              </a:spcAft>
              <a:buClr>
                <a:schemeClr val="dk1"/>
              </a:buClr>
              <a:buSzPts val="1100"/>
              <a:buFont typeface="Arial"/>
              <a:buNone/>
            </a:pPr>
            <a:r>
              <a:rPr b="1" lang="en-US"/>
              <a:t>Pacific Northwest Harmful Algal Bloom Forecast Goes Operational</a:t>
            </a:r>
            <a:endParaRPr b="1"/>
          </a:p>
          <a:p>
            <a:pPr indent="0" lvl="0" marL="0" rtl="0">
              <a:lnSpc>
                <a:spcPct val="115000"/>
              </a:lnSpc>
              <a:spcBef>
                <a:spcPts val="400"/>
              </a:spcBef>
              <a:spcAft>
                <a:spcPts val="0"/>
              </a:spcAft>
              <a:buClr>
                <a:schemeClr val="dk1"/>
              </a:buClr>
              <a:buSzPts val="1100"/>
              <a:buFont typeface="Arial"/>
              <a:buNone/>
            </a:pPr>
            <a:r>
              <a:rPr lang="en-US"/>
              <a:t>A bulletin to inform communities and combat the impacts of harmful algal blooms (HABs) in the Pacific Northwest went operational this year.</a:t>
            </a:r>
            <a:r>
              <a:rPr lang="en-US">
                <a:hlinkClick r:id="rId2"/>
              </a:rPr>
              <a:t> </a:t>
            </a:r>
            <a:r>
              <a:rPr lang="en-US" u="sng">
                <a:solidFill>
                  <a:schemeClr val="hlink"/>
                </a:solidFill>
                <a:hlinkClick r:id="rId3"/>
              </a:rPr>
              <a:t>Real-Time HABs</a:t>
            </a:r>
            <a:r>
              <a:rPr lang="en-US"/>
              <a:t>, funded by the National Centers for Coastal Ocean Science and the National Marine Fisheries Service, integrates data from the U.S. Integrated Ocean Observing System (IOOS®) and is hosted by the Northwest Association of Networked Ocean Observing Systems (NANOOS, an IOOS regional association). The model- and observation-based HAB forecast is supported by data from IOOS, the University of Washington’s LiveOcean model, sampling by state and tribal groups, and other real-time observations. The bulletin also uses data from the Environmental Sample Processor (ESP), deployed near the Juan de Fuca eddy, a known HAB "hot spot." The ESP is an automated biosensor that collects and analyzes water samples every few days and transmits the data back to researchers. Developed by the Monterey Bay Aquarium Research Institute and supported by an IOOS Ocean Technology Transition Grant, the ESP is deployed in the Pacific Northwest and the Gulf of Maine to measure potentially harmful phytoplankton species and the toxins they produce.</a:t>
            </a:r>
            <a:endParaRPr/>
          </a:p>
          <a:p>
            <a:pPr indent="0" lvl="0" marL="0" rtl="0">
              <a:lnSpc>
                <a:spcPct val="115000"/>
              </a:lnSpc>
              <a:spcBef>
                <a:spcPts val="400"/>
              </a:spcBef>
              <a:spcAft>
                <a:spcPts val="0"/>
              </a:spcAft>
              <a:buNone/>
            </a:pPr>
            <a:r>
              <a:rPr lang="en-US">
                <a:latin typeface="Arial"/>
                <a:ea typeface="Arial"/>
                <a:cs typeface="Arial"/>
                <a:sym typeface="Arial"/>
              </a:rPr>
              <a:t>•</a:t>
            </a:r>
            <a:r>
              <a:rPr lang="en-US"/>
              <a:t>Additional note: CO-OPS also transitioned the Lake Erie HAB forecast to operations in 2017.</a:t>
            </a:r>
            <a:endParaRPr/>
          </a:p>
        </p:txBody>
      </p:sp>
      <p:sp>
        <p:nvSpPr>
          <p:cNvPr id="973" name="Shape 973"/>
          <p:cNvSpPr/>
          <p:nvPr>
            <p:ph idx="2" type="sldImg"/>
          </p:nvPr>
        </p:nvSpPr>
        <p:spPr>
          <a:xfrm>
            <a:off x="1150274" y="686425"/>
            <a:ext cx="4557453"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9" name="Shape 989"/>
        <p:cNvGrpSpPr/>
        <p:nvPr/>
      </p:nvGrpSpPr>
      <p:grpSpPr>
        <a:xfrm>
          <a:off x="0" y="0"/>
          <a:ext cx="0" cy="0"/>
          <a:chOff x="0" y="0"/>
          <a:chExt cx="0" cy="0"/>
        </a:xfrm>
      </p:grpSpPr>
      <p:sp>
        <p:nvSpPr>
          <p:cNvPr id="990" name="Shape 99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91" name="Shape 991"/>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1100">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5" name="Shape 995"/>
        <p:cNvGrpSpPr/>
        <p:nvPr/>
      </p:nvGrpSpPr>
      <p:grpSpPr>
        <a:xfrm>
          <a:off x="0" y="0"/>
          <a:ext cx="0" cy="0"/>
          <a:chOff x="0" y="0"/>
          <a:chExt cx="0" cy="0"/>
        </a:xfrm>
      </p:grpSpPr>
      <p:sp>
        <p:nvSpPr>
          <p:cNvPr id="996" name="Shape 99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997" name="Shape 9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98" name="Shape 998"/>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3" name="Shape 1003"/>
        <p:cNvGrpSpPr/>
        <p:nvPr/>
      </p:nvGrpSpPr>
      <p:grpSpPr>
        <a:xfrm>
          <a:off x="0" y="0"/>
          <a:ext cx="0" cy="0"/>
          <a:chOff x="0" y="0"/>
          <a:chExt cx="0" cy="0"/>
        </a:xfrm>
      </p:grpSpPr>
      <p:sp>
        <p:nvSpPr>
          <p:cNvPr id="1004" name="Shape 1004"/>
          <p:cNvSpPr txBox="1"/>
          <p:nvPr>
            <p:ph idx="1" type="body"/>
          </p:nvPr>
        </p:nvSpPr>
        <p:spPr>
          <a:xfrm>
            <a:off x="686112" y="4343400"/>
            <a:ext cx="54858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Data should be standards-based for wider accessibility</a:t>
            </a:r>
            <a:endParaRPr/>
          </a:p>
          <a:p>
            <a:pPr indent="0" lvl="0" marL="0">
              <a:spcBef>
                <a:spcPts val="0"/>
              </a:spcBef>
              <a:spcAft>
                <a:spcPts val="0"/>
              </a:spcAft>
              <a:buNone/>
            </a:pPr>
            <a:r>
              <a:rPr lang="en-US"/>
              <a:t>The partnership with OBIS and alignment to the DwC standard is critical for biological observations and data</a:t>
            </a:r>
            <a:endParaRPr/>
          </a:p>
          <a:p>
            <a:pPr indent="0" lvl="0" marL="0">
              <a:spcBef>
                <a:spcPts val="0"/>
              </a:spcBef>
              <a:spcAft>
                <a:spcPts val="0"/>
              </a:spcAft>
              <a:buNone/>
            </a:pPr>
            <a:r>
              <a:rPr lang="en-US"/>
              <a:t>Consistent focus on promoting common access standards (e.g. the NOAA Environmental Research Division’s Data Access Program (ERDDAP)</a:t>
            </a:r>
            <a:r>
              <a:rPr lang="en-US"/>
              <a:t>Interacting through APIs such as ERDDAP supports a distributed infrastructure.</a:t>
            </a:r>
            <a:endParaRPr/>
          </a:p>
          <a:p>
            <a:pPr indent="0" lvl="0" marL="0">
              <a:spcBef>
                <a:spcPts val="0"/>
              </a:spcBef>
              <a:spcAft>
                <a:spcPts val="0"/>
              </a:spcAft>
              <a:buNone/>
            </a:pPr>
            <a:r>
              <a:rPr lang="en-US"/>
              <a:t>You can always build a website on top of an ERDDAP server</a:t>
            </a:r>
            <a:endParaRPr/>
          </a:p>
          <a:p>
            <a:pPr indent="0" lvl="0" marL="0" rtl="0">
              <a:spcBef>
                <a:spcPts val="0"/>
              </a:spcBef>
              <a:spcAft>
                <a:spcPts val="0"/>
              </a:spcAft>
              <a:buNone/>
            </a:pPr>
            <a:br>
              <a:rPr lang="en-US"/>
            </a:br>
            <a:endParaRPr/>
          </a:p>
        </p:txBody>
      </p:sp>
      <p:sp>
        <p:nvSpPr>
          <p:cNvPr id="1005" name="Shape 1005"/>
          <p:cNvSpPr/>
          <p:nvPr>
            <p:ph idx="2" type="sldImg"/>
          </p:nvPr>
        </p:nvSpPr>
        <p:spPr>
          <a:xfrm>
            <a:off x="1157521" y="685800"/>
            <a:ext cx="4543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Shape 7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30" name="Shape 73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5" name="Shape 1025"/>
        <p:cNvGrpSpPr/>
        <p:nvPr/>
      </p:nvGrpSpPr>
      <p:grpSpPr>
        <a:xfrm>
          <a:off x="0" y="0"/>
          <a:ext cx="0" cy="0"/>
          <a:chOff x="0" y="0"/>
          <a:chExt cx="0" cy="0"/>
        </a:xfrm>
      </p:grpSpPr>
      <p:sp>
        <p:nvSpPr>
          <p:cNvPr id="1026" name="Shape 10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027" name="Shape 102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2" name="Shape 1032"/>
        <p:cNvGrpSpPr/>
        <p:nvPr/>
      </p:nvGrpSpPr>
      <p:grpSpPr>
        <a:xfrm>
          <a:off x="0" y="0"/>
          <a:ext cx="0" cy="0"/>
          <a:chOff x="0" y="0"/>
          <a:chExt cx="0" cy="0"/>
        </a:xfrm>
      </p:grpSpPr>
      <p:sp>
        <p:nvSpPr>
          <p:cNvPr id="1033" name="Shape 10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Understand the Global Context of our efforts: OBIS, GOOS, &amp; Essential Ocean Variables</a:t>
            </a:r>
            <a:endParaRPr/>
          </a:p>
          <a:p>
            <a:pPr indent="0" lvl="0" marL="0">
              <a:spcBef>
                <a:spcPts val="0"/>
              </a:spcBef>
              <a:spcAft>
                <a:spcPts val="0"/>
              </a:spcAft>
              <a:buNone/>
            </a:pPr>
            <a:r>
              <a:rPr lang="en-US"/>
              <a:t>-Ward, Abby</a:t>
            </a:r>
            <a:endParaRPr/>
          </a:p>
          <a:p>
            <a:pPr indent="0" lvl="0" marL="0">
              <a:spcBef>
                <a:spcPts val="0"/>
              </a:spcBef>
              <a:spcAft>
                <a:spcPts val="0"/>
              </a:spcAft>
              <a:buNone/>
            </a:pPr>
            <a:br>
              <a:rPr lang="en-US"/>
            </a:br>
            <a:r>
              <a:rPr lang="en-US"/>
              <a:t>Review applications of biological data</a:t>
            </a:r>
            <a:br>
              <a:rPr lang="en-US"/>
            </a:br>
            <a:r>
              <a:rPr lang="en-US"/>
              <a:t>-Axiom, Ben, Maria</a:t>
            </a:r>
            <a:endParaRPr/>
          </a:p>
          <a:p>
            <a:pPr indent="0" lvl="0" marL="0">
              <a:spcBef>
                <a:spcPts val="0"/>
              </a:spcBef>
              <a:spcAft>
                <a:spcPts val="0"/>
              </a:spcAft>
              <a:buNone/>
            </a:pPr>
            <a:r>
              <a:t/>
            </a:r>
            <a:endParaRPr/>
          </a:p>
          <a:p>
            <a:pPr indent="0" lvl="0" marL="0">
              <a:spcBef>
                <a:spcPts val="0"/>
              </a:spcBef>
              <a:spcAft>
                <a:spcPts val="0"/>
              </a:spcAft>
              <a:buNone/>
            </a:pPr>
            <a:r>
              <a:rPr lang="en-US"/>
              <a:t>Learn about OBIS Data, Darwin Core, Taxonomic and Metadata Standards</a:t>
            </a:r>
            <a:br>
              <a:rPr lang="en-US"/>
            </a:br>
            <a:r>
              <a:rPr lang="en-US"/>
              <a:t>-Ward , Abby, Samuel</a:t>
            </a:r>
            <a:endParaRPr/>
          </a:p>
          <a:p>
            <a:pPr indent="0" lvl="0" marL="0">
              <a:spcBef>
                <a:spcPts val="0"/>
              </a:spcBef>
              <a:spcAft>
                <a:spcPts val="0"/>
              </a:spcAft>
              <a:buNone/>
            </a:pPr>
            <a:r>
              <a:t/>
            </a:r>
            <a:endParaRPr/>
          </a:p>
          <a:p>
            <a:pPr indent="0" lvl="0" marL="0">
              <a:spcBef>
                <a:spcPts val="0"/>
              </a:spcBef>
              <a:spcAft>
                <a:spcPts val="0"/>
              </a:spcAft>
              <a:buNone/>
            </a:pPr>
            <a:r>
              <a:rPr lang="en-US"/>
              <a:t>Start Aligning your data to Darwin Core!</a:t>
            </a:r>
            <a:endParaRPr/>
          </a:p>
          <a:p>
            <a:pPr indent="0" lvl="0" marL="0">
              <a:spcBef>
                <a:spcPts val="0"/>
              </a:spcBef>
              <a:spcAft>
                <a:spcPts val="0"/>
              </a:spcAft>
              <a:buNone/>
            </a:pPr>
            <a:r>
              <a:rPr lang="en-US"/>
              <a:t>-Abby and Samuel</a:t>
            </a:r>
            <a:endParaRPr/>
          </a:p>
          <a:p>
            <a:pPr indent="0" lvl="0" marL="0">
              <a:spcBef>
                <a:spcPts val="0"/>
              </a:spcBef>
              <a:spcAft>
                <a:spcPts val="0"/>
              </a:spcAft>
              <a:buNone/>
            </a:pPr>
            <a:br>
              <a:rPr lang="en-US"/>
            </a:br>
            <a:r>
              <a:rPr lang="en-US"/>
              <a:t>Learn about ERDDAP’s capabilities</a:t>
            </a:r>
            <a:br>
              <a:rPr lang="en-US"/>
            </a:br>
            <a:r>
              <a:rPr lang="en-US"/>
              <a:t>Kevin O’Brien</a:t>
            </a:r>
            <a:endParaRPr/>
          </a:p>
          <a:p>
            <a:pPr indent="0" lvl="0" marL="0">
              <a:spcBef>
                <a:spcPts val="0"/>
              </a:spcBef>
              <a:spcAft>
                <a:spcPts val="0"/>
              </a:spcAft>
              <a:buNone/>
            </a:pPr>
            <a:r>
              <a:t/>
            </a:r>
            <a:endParaRPr/>
          </a:p>
          <a:p>
            <a:pPr indent="0" lvl="0" marL="0">
              <a:spcBef>
                <a:spcPts val="0"/>
              </a:spcBef>
              <a:spcAft>
                <a:spcPts val="0"/>
              </a:spcAft>
              <a:buNone/>
            </a:pPr>
            <a:r>
              <a:rPr lang="en-US"/>
              <a:t>Discover tools for Data Access, Visualization, and Publication</a:t>
            </a:r>
            <a:endParaRPr/>
          </a:p>
          <a:p>
            <a:pPr indent="0" lvl="0" marL="0">
              <a:spcBef>
                <a:spcPts val="0"/>
              </a:spcBef>
              <a:spcAft>
                <a:spcPts val="0"/>
              </a:spcAft>
              <a:buNone/>
            </a:pPr>
            <a:r>
              <a:rPr lang="en-US"/>
              <a:t>-Axiom staff, Abby, Samuel, Filipe </a:t>
            </a:r>
            <a:br>
              <a:rPr lang="en-US"/>
            </a:br>
            <a:endParaRPr/>
          </a:p>
        </p:txBody>
      </p:sp>
      <p:sp>
        <p:nvSpPr>
          <p:cNvPr id="1034" name="Shape 103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9" name="Shape 1039"/>
        <p:cNvGrpSpPr/>
        <p:nvPr/>
      </p:nvGrpSpPr>
      <p:grpSpPr>
        <a:xfrm>
          <a:off x="0" y="0"/>
          <a:ext cx="0" cy="0"/>
          <a:chOff x="0" y="0"/>
          <a:chExt cx="0" cy="0"/>
        </a:xfrm>
      </p:grpSpPr>
      <p:sp>
        <p:nvSpPr>
          <p:cNvPr id="1040" name="Shape 10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41" name="Shape 104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2" name="Shape 1112"/>
        <p:cNvGrpSpPr/>
        <p:nvPr/>
      </p:nvGrpSpPr>
      <p:grpSpPr>
        <a:xfrm>
          <a:off x="0" y="0"/>
          <a:ext cx="0" cy="0"/>
          <a:chOff x="0" y="0"/>
          <a:chExt cx="0" cy="0"/>
        </a:xfrm>
      </p:grpSpPr>
      <p:sp>
        <p:nvSpPr>
          <p:cNvPr id="1113" name="Shape 11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114" name="Shape 111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9" name="Shape 1119"/>
        <p:cNvGrpSpPr/>
        <p:nvPr/>
      </p:nvGrpSpPr>
      <p:grpSpPr>
        <a:xfrm>
          <a:off x="0" y="0"/>
          <a:ext cx="0" cy="0"/>
          <a:chOff x="0" y="0"/>
          <a:chExt cx="0" cy="0"/>
        </a:xfrm>
      </p:grpSpPr>
      <p:sp>
        <p:nvSpPr>
          <p:cNvPr id="1120" name="Shape 11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121" name="Shape 112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4" name="Shape 734"/>
        <p:cNvGrpSpPr/>
        <p:nvPr/>
      </p:nvGrpSpPr>
      <p:grpSpPr>
        <a:xfrm>
          <a:off x="0" y="0"/>
          <a:ext cx="0" cy="0"/>
          <a:chOff x="0" y="0"/>
          <a:chExt cx="0" cy="0"/>
        </a:xfrm>
      </p:grpSpPr>
      <p:sp>
        <p:nvSpPr>
          <p:cNvPr id="735" name="Shape 735"/>
          <p:cNvSpPr txBox="1"/>
          <p:nvPr>
            <p:ph idx="1" type="body"/>
          </p:nvPr>
        </p:nvSpPr>
        <p:spPr>
          <a:xfrm>
            <a:off x="686111" y="4343400"/>
            <a:ext cx="5485800" cy="4114800"/>
          </a:xfrm>
          <a:prstGeom prst="rect">
            <a:avLst/>
          </a:prstGeom>
          <a:noFill/>
          <a:ln>
            <a:noFill/>
          </a:ln>
        </p:spPr>
        <p:txBody>
          <a:bodyPr anchorCtr="0" anchor="t" bIns="89800" lIns="89800" spcFirstLastPara="1" rIns="89800" wrap="square" tIns="89800">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736" name="Shape 736"/>
          <p:cNvSpPr/>
          <p:nvPr>
            <p:ph idx="2" type="sldImg"/>
          </p:nvPr>
        </p:nvSpPr>
        <p:spPr>
          <a:xfrm>
            <a:off x="1157521" y="685800"/>
            <a:ext cx="45432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1" name="Shape 741"/>
        <p:cNvGrpSpPr/>
        <p:nvPr/>
      </p:nvGrpSpPr>
      <p:grpSpPr>
        <a:xfrm>
          <a:off x="0" y="0"/>
          <a:ext cx="0" cy="0"/>
          <a:chOff x="0" y="0"/>
          <a:chExt cx="0" cy="0"/>
        </a:xfrm>
      </p:grpSpPr>
      <p:sp>
        <p:nvSpPr>
          <p:cNvPr id="742" name="Shape 742"/>
          <p:cNvSpPr/>
          <p:nvPr>
            <p:ph idx="2" type="sldImg"/>
          </p:nvPr>
        </p:nvSpPr>
        <p:spPr>
          <a:xfrm>
            <a:off x="1157521" y="685800"/>
            <a:ext cx="45432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med" w="med" type="none"/>
            <a:tailEnd len="med" w="med" type="none"/>
          </a:ln>
        </p:spPr>
      </p:sp>
      <p:sp>
        <p:nvSpPr>
          <p:cNvPr id="743" name="Shape 743"/>
          <p:cNvSpPr txBox="1"/>
          <p:nvPr>
            <p:ph idx="1" type="body"/>
          </p:nvPr>
        </p:nvSpPr>
        <p:spPr>
          <a:xfrm>
            <a:off x="686112" y="4343400"/>
            <a:ext cx="5485800" cy="4114800"/>
          </a:xfrm>
          <a:prstGeom prst="rect">
            <a:avLst/>
          </a:prstGeom>
          <a:noFill/>
          <a:ln>
            <a:noFill/>
          </a:ln>
        </p:spPr>
        <p:txBody>
          <a:bodyPr anchorCtr="0" anchor="t" bIns="45650" lIns="91300" spcFirstLastPara="1" rIns="91300" wrap="square" tIns="4565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744" name="Shape 744"/>
          <p:cNvSpPr txBox="1"/>
          <p:nvPr>
            <p:ph idx="12" type="sldNum"/>
          </p:nvPr>
        </p:nvSpPr>
        <p:spPr>
          <a:xfrm>
            <a:off x="3884852" y="8685235"/>
            <a:ext cx="2971500" cy="457200"/>
          </a:xfrm>
          <a:prstGeom prst="rect">
            <a:avLst/>
          </a:prstGeom>
          <a:noFill/>
          <a:ln>
            <a:noFill/>
          </a:ln>
        </p:spPr>
        <p:txBody>
          <a:bodyPr anchorCtr="0" anchor="b" bIns="45650" lIns="91300" spcFirstLastPara="1" rIns="91300" wrap="square" tIns="45650">
            <a:noAutofit/>
          </a:bodyPr>
          <a:lstStyle/>
          <a:p>
            <a:pPr indent="0" lvl="0" marL="0" marR="0" rtl="0" algn="r">
              <a:spcBef>
                <a:spcPts val="0"/>
              </a:spcBef>
              <a:spcAft>
                <a:spcPts val="0"/>
              </a:spcAft>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0" name="Shape 770"/>
        <p:cNvGrpSpPr/>
        <p:nvPr/>
      </p:nvGrpSpPr>
      <p:grpSpPr>
        <a:xfrm>
          <a:off x="0" y="0"/>
          <a:ext cx="0" cy="0"/>
          <a:chOff x="0" y="0"/>
          <a:chExt cx="0" cy="0"/>
        </a:xfrm>
      </p:grpSpPr>
      <p:sp>
        <p:nvSpPr>
          <p:cNvPr id="771" name="Shape 77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med" w="med" type="none"/>
            <a:tailEnd len="med" w="med" type="none"/>
          </a:ln>
        </p:spPr>
      </p:sp>
      <p:sp>
        <p:nvSpPr>
          <p:cNvPr id="772" name="Shape 772"/>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773" name="Shape 773"/>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8" name="Shape 778"/>
        <p:cNvGrpSpPr/>
        <p:nvPr/>
      </p:nvGrpSpPr>
      <p:grpSpPr>
        <a:xfrm>
          <a:off x="0" y="0"/>
          <a:ext cx="0" cy="0"/>
          <a:chOff x="0" y="0"/>
          <a:chExt cx="0" cy="0"/>
        </a:xfrm>
      </p:grpSpPr>
      <p:sp>
        <p:nvSpPr>
          <p:cNvPr id="779" name="Shape 77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780" name="Shape 780"/>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IOOS biological data variables </a:t>
            </a:r>
            <a:endParaRPr/>
          </a:p>
          <a:p>
            <a:pPr indent="-171450" lvl="0" marL="1714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Of the 26 data variables listed early in the history of the program, IOOS previously listed 5 biological variables.  These were primarily species and abundance for certain groups and did not sufficiently represent biological communities and information needs in our area of coverage.  </a:t>
            </a:r>
            <a:endParaRPr/>
          </a:p>
          <a:p>
            <a:pPr indent="-171450" lvl="0" marL="1714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The BIO TT expanded that list but also refined it based on extensive input from federal agencies and the scientific community.  </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If asked about sound:</a:t>
            </a:r>
            <a:endParaRPr/>
          </a:p>
          <a:p>
            <a:pPr indent="-171450" lvl="0" marL="1714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Sound is a fundamental ocean property, which originates from biological (e.g., marine mammals, soniferous fish, snapping shrimp), physical (e.g., wind, surface waves, sea ice), geological (e.g., earthquakes), and anthropogenic (e.g., ships, air guns) sources, and affects many aquatic species. Analogous to ocean color, measurement of sound enables derivation of numerous variables, such as marine mammal and fish presence, wind speed estimates, and ambient noise. Sound provides a natural bridge between some of the physical and biological elements of an ocean ecosystem.</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781" name="Shape 781"/>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6" name="Shape 786"/>
        <p:cNvGrpSpPr/>
        <p:nvPr/>
      </p:nvGrpSpPr>
      <p:grpSpPr>
        <a:xfrm>
          <a:off x="0" y="0"/>
          <a:ext cx="0" cy="0"/>
          <a:chOff x="0" y="0"/>
          <a:chExt cx="0" cy="0"/>
        </a:xfrm>
      </p:grpSpPr>
      <p:sp>
        <p:nvSpPr>
          <p:cNvPr id="787" name="Shape 787"/>
          <p:cNvSpPr/>
          <p:nvPr>
            <p:ph idx="2" type="sldImg"/>
          </p:nvPr>
        </p:nvSpPr>
        <p:spPr>
          <a:xfrm>
            <a:off x="1740893" y="298450"/>
            <a:ext cx="3844528" cy="2884488"/>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med" w="med" type="none"/>
            <a:tailEnd len="med" w="med" type="none"/>
          </a:ln>
        </p:spPr>
      </p:sp>
      <p:sp>
        <p:nvSpPr>
          <p:cNvPr id="788" name="Shape 788"/>
          <p:cNvSpPr txBox="1"/>
          <p:nvPr>
            <p:ph idx="1" type="body"/>
          </p:nvPr>
        </p:nvSpPr>
        <p:spPr>
          <a:xfrm>
            <a:off x="749300" y="3346450"/>
            <a:ext cx="5715000" cy="5408613"/>
          </a:xfrm>
          <a:prstGeom prst="rect">
            <a:avLst/>
          </a:prstGeom>
          <a:noFill/>
          <a:ln>
            <a:noFill/>
          </a:ln>
        </p:spPr>
        <p:txBody>
          <a:bodyPr anchorCtr="0" anchor="t" bIns="45700" lIns="91425" spcFirstLastPara="1" rIns="91425" wrap="square" tIns="45700">
            <a:noAutofit/>
          </a:bodyPr>
          <a:lstStyle/>
          <a:p>
            <a:pPr indent="-171437" lvl="0" marL="171437"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Another niche we’ve created is in the area of “communities of practice”. In each of these examples we are actively engaged in projects to improve a communities ability to deliver information for societal benefit.</a:t>
            </a:r>
            <a:endParaRPr/>
          </a:p>
          <a:p>
            <a:pPr indent="-171437" lvl="0" marL="171437"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Here are five areas we have endeavored to bring the community together.  </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171437" lvl="0" marL="171437" marR="0" rtl="0" algn="l">
              <a:spcBef>
                <a:spcPts val="0"/>
              </a:spcBef>
              <a:spcAft>
                <a:spcPts val="0"/>
              </a:spcAft>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High Frequency Radar:</a:t>
            </a:r>
            <a:endParaRPr/>
          </a:p>
          <a:p>
            <a:pPr indent="-171437" lvl="1" marL="625302"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130 radars run by academic institutions, Program Office manages on the data management</a:t>
            </a:r>
            <a:endParaRPr/>
          </a:p>
          <a:p>
            <a:pPr indent="-171437" lvl="1" marL="625302"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Create a national network from individual operators</a:t>
            </a:r>
            <a:endParaRPr/>
          </a:p>
          <a:p>
            <a:pPr indent="-171437" lvl="1" marL="625302"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Data into PORTS® and NWS data tanks (AWIPS). </a:t>
            </a:r>
            <a:endParaRPr/>
          </a:p>
          <a:p>
            <a:pPr indent="-171437" lvl="0" marL="171437" marR="0" rtl="0" algn="l">
              <a:spcBef>
                <a:spcPts val="0"/>
              </a:spcBef>
              <a:spcAft>
                <a:spcPts val="0"/>
              </a:spcAft>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Gliders:</a:t>
            </a:r>
            <a:endParaRPr b="0" i="0" sz="1200" u="none" cap="none" strike="noStrike">
              <a:solidFill>
                <a:schemeClr val="dk1"/>
              </a:solidFill>
              <a:latin typeface="Calibri"/>
              <a:ea typeface="Calibri"/>
              <a:cs typeface="Calibri"/>
              <a:sym typeface="Calibri"/>
            </a:endParaRPr>
          </a:p>
          <a:p>
            <a:pPr indent="-171437" lvl="1" marL="625302"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Common Operating Standards</a:t>
            </a:r>
            <a:endParaRPr/>
          </a:p>
          <a:p>
            <a:pPr indent="-171437" lvl="1" marL="625302"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White Paper Towards a National Glider Network published in August 2014</a:t>
            </a:r>
            <a:endParaRPr/>
          </a:p>
          <a:p>
            <a:pPr indent="-171437" lvl="1" marL="625302"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Glider Data Assembly Center capability</a:t>
            </a:r>
            <a:endParaRPr/>
          </a:p>
          <a:p>
            <a:pPr indent="-171437" lvl="1" marL="625302"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Starting a Task Team under the IOOC</a:t>
            </a:r>
            <a:endParaRPr b="0" i="0" sz="1200" u="none" cap="none" strike="noStrike">
              <a:solidFill>
                <a:schemeClr val="dk1"/>
              </a:solidFill>
              <a:latin typeface="Calibri"/>
              <a:ea typeface="Calibri"/>
              <a:cs typeface="Calibri"/>
              <a:sym typeface="Calibri"/>
            </a:endParaRPr>
          </a:p>
          <a:p>
            <a:pPr indent="-171436" lvl="0" marL="172896" marR="0" rtl="0" algn="l">
              <a:spcBef>
                <a:spcPts val="0"/>
              </a:spcBef>
              <a:spcAft>
                <a:spcPts val="0"/>
              </a:spcAft>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Waves </a:t>
            </a:r>
            <a:r>
              <a:rPr b="0" i="0" lang="en-US" sz="1200" u="none" cap="none" strike="noStrike">
                <a:solidFill>
                  <a:schemeClr val="dk1"/>
                </a:solidFill>
                <a:latin typeface="Calibri"/>
                <a:ea typeface="Calibri"/>
                <a:cs typeface="Calibri"/>
                <a:sym typeface="Calibri"/>
              </a:rPr>
              <a:t>– National Plan with NOAA, IOOS and USACE.  IOOS Regions have increased the number of data well buoys in particular in Caribbean and Insular Pacific.  USACE fund the data management central system and is a contributor to IOOS.  </a:t>
            </a:r>
            <a:endParaRPr b="0" i="0" sz="1200" u="none" cap="none" strike="noStrike">
              <a:solidFill>
                <a:schemeClr val="dk1"/>
              </a:solidFill>
              <a:latin typeface="Calibri"/>
              <a:ea typeface="Calibri"/>
              <a:cs typeface="Calibri"/>
              <a:sym typeface="Calibri"/>
            </a:endParaRPr>
          </a:p>
          <a:p>
            <a:pPr indent="-171437" lvl="0" marL="171437" marR="0" rtl="0" algn="l">
              <a:spcBef>
                <a:spcPts val="0"/>
              </a:spcBef>
              <a:spcAft>
                <a:spcPts val="0"/>
              </a:spcAft>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ATN:</a:t>
            </a:r>
            <a:endParaRPr/>
          </a:p>
          <a:p>
            <a:pPr indent="-171437" lvl="1" marL="625302"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This is in early stages for US IOOS. Within the United States the tagging efforts are in response to scientific research as Regional basis and much of it being done in our academic community.  There is not a national tagging program within the United States.</a:t>
            </a:r>
            <a:endParaRPr b="0" i="0" sz="1200" u="none" cap="none" strike="noStrike">
              <a:solidFill>
                <a:schemeClr val="dk1"/>
              </a:solidFill>
              <a:latin typeface="Calibri"/>
              <a:ea typeface="Calibri"/>
              <a:cs typeface="Calibri"/>
              <a:sym typeface="Calibri"/>
            </a:endParaRPr>
          </a:p>
          <a:p>
            <a:pPr indent="-171437" lvl="1" marL="625302"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The US IOOS is supporting the coordination of data coming from the community of taggers. Current focus is on data management and building an ATN Data Assembly Center. The DAC will have the capability to integrate most Animal Telemetry Technology (Acoustic, Archival and Satellite tags).</a:t>
            </a:r>
            <a:endParaRPr b="1" i="0" sz="1200" u="none" cap="none" strike="noStrike">
              <a:solidFill>
                <a:schemeClr val="dk1"/>
              </a:solidFill>
              <a:latin typeface="Calibri"/>
              <a:ea typeface="Calibri"/>
              <a:cs typeface="Calibri"/>
              <a:sym typeface="Calibri"/>
            </a:endParaRPr>
          </a:p>
          <a:p>
            <a:pPr indent="-171436" lvl="0" marL="172896" marR="0" rtl="0" algn="l">
              <a:spcBef>
                <a:spcPts val="0"/>
              </a:spcBef>
              <a:spcAft>
                <a:spcPts val="0"/>
              </a:spcAft>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Biological Data and Biological Variables</a:t>
            </a:r>
            <a:endParaRPr/>
          </a:p>
          <a:p>
            <a:pPr indent="-171436" lvl="1" marL="630096" marR="0" rtl="0" algn="l">
              <a:lnSpc>
                <a:spcPct val="100000"/>
              </a:lnSpc>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Biological Integration and Observation (BIO) Task Team national plan solicited broad federal and scientific community input to refine IOOS core biological variables and incorporate biology into IOOS. </a:t>
            </a:r>
            <a:endParaRPr/>
          </a:p>
          <a:p>
            <a:pPr indent="-171436" lvl="1" marL="630096"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2018 IOOS Biological Data Training Workshop in coordination with OBIS-USA, international OBIS, and IOC OceanTeacher Global Academy  </a:t>
            </a:r>
            <a:r>
              <a:rPr b="1" i="0" lang="en-US" sz="1200" u="none" cap="none" strike="noStrike">
                <a:solidFill>
                  <a:schemeClr val="dk1"/>
                </a:solidFill>
                <a:latin typeface="Calibri"/>
                <a:ea typeface="Calibri"/>
                <a:cs typeface="Calibri"/>
                <a:sym typeface="Calibri"/>
              </a:rPr>
              <a:t>BIO TT</a:t>
            </a:r>
            <a:r>
              <a:rPr b="0" i="0" lang="en-US" sz="1200" u="none" cap="none" strike="noStrike">
                <a:solidFill>
                  <a:schemeClr val="dk1"/>
                </a:solidFill>
                <a:latin typeface="Calibri"/>
                <a:ea typeface="Calibri"/>
                <a:cs typeface="Calibri"/>
                <a:sym typeface="Calibri"/>
              </a:rPr>
              <a:t>–National Plan with NOAA, IOOS and USACE.  This system will incorporate more biological research into our data catalog. </a:t>
            </a:r>
            <a:endParaRPr/>
          </a:p>
          <a:p>
            <a:pPr indent="-171437" lvl="1" marL="625302"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2010 MBON workshop sponsor and contributor; leading coordination of US MBON demonstration projects </a:t>
            </a:r>
            <a:endParaRPr b="0" i="0" sz="1200" u="none" cap="none" strike="noStrike">
              <a:solidFill>
                <a:schemeClr val="dk1"/>
              </a:solidFill>
              <a:latin typeface="Calibri"/>
              <a:ea typeface="Calibri"/>
              <a:cs typeface="Calibri"/>
              <a:sym typeface="Calibri"/>
            </a:endParaRPr>
          </a:p>
          <a:p>
            <a:pPr indent="-95237" lvl="1" marL="625302"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789" name="Shape 789"/>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1" name="Shape 811"/>
        <p:cNvGrpSpPr/>
        <p:nvPr/>
      </p:nvGrpSpPr>
      <p:grpSpPr>
        <a:xfrm>
          <a:off x="0" y="0"/>
          <a:ext cx="0" cy="0"/>
          <a:chOff x="0" y="0"/>
          <a:chExt cx="0" cy="0"/>
        </a:xfrm>
      </p:grpSpPr>
      <p:sp>
        <p:nvSpPr>
          <p:cNvPr id="812" name="Shape 812"/>
          <p:cNvSpPr txBox="1"/>
          <p:nvPr>
            <p:ph idx="1" type="body"/>
          </p:nvPr>
        </p:nvSpPr>
        <p:spPr>
          <a:xfrm>
            <a:off x="685800" y="4400550"/>
            <a:ext cx="5486400" cy="3600450"/>
          </a:xfrm>
          <a:prstGeom prst="rect">
            <a:avLst/>
          </a:prstGeom>
          <a:noFill/>
          <a:ln>
            <a:noFill/>
          </a:ln>
        </p:spPr>
        <p:txBody>
          <a:bodyPr anchorCtr="0" anchor="ctr" bIns="89850" lIns="89850" spcFirstLastPara="1" rIns="89850" wrap="square" tIns="89850">
            <a:noAutofit/>
          </a:bodyPr>
          <a:lstStyle/>
          <a:p>
            <a:pPr indent="0" lvl="0" marL="0" marR="0" rtl="0" algn="l">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13" name="Shape 813"/>
          <p:cNvSpPr/>
          <p:nvPr>
            <p:ph idx="2" type="sldImg"/>
          </p:nvPr>
        </p:nvSpPr>
        <p:spPr>
          <a:xfrm>
            <a:off x="1143000" y="685800"/>
            <a:ext cx="4573588"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3" name="Shape 833"/>
        <p:cNvGrpSpPr/>
        <p:nvPr/>
      </p:nvGrpSpPr>
      <p:grpSpPr>
        <a:xfrm>
          <a:off x="0" y="0"/>
          <a:ext cx="0" cy="0"/>
          <a:chOff x="0" y="0"/>
          <a:chExt cx="0" cy="0"/>
        </a:xfrm>
      </p:grpSpPr>
      <p:sp>
        <p:nvSpPr>
          <p:cNvPr id="834" name="Shape 8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35" name="Shape 83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0" name="Shape 10"/>
        <p:cNvGrpSpPr/>
        <p:nvPr/>
      </p:nvGrpSpPr>
      <p:grpSpPr>
        <a:xfrm>
          <a:off x="0" y="0"/>
          <a:ext cx="0" cy="0"/>
          <a:chOff x="0" y="0"/>
          <a:chExt cx="0" cy="0"/>
        </a:xfrm>
      </p:grpSpPr>
      <p:sp>
        <p:nvSpPr>
          <p:cNvPr id="11" name="Shape 11"/>
          <p:cNvSpPr txBox="1"/>
          <p:nvPr>
            <p:ph type="title"/>
          </p:nvPr>
        </p:nvSpPr>
        <p:spPr>
          <a:xfrm>
            <a:off x="457200" y="2362200"/>
            <a:ext cx="8229600" cy="1143000"/>
          </a:xfrm>
          <a:prstGeom prst="rect">
            <a:avLst/>
          </a:prstGeom>
          <a:noFill/>
          <a:ln>
            <a:noFill/>
          </a:ln>
        </p:spPr>
        <p:txBody>
          <a:bodyPr anchorCtr="0" anchor="t" bIns="91425" lIns="91425" spcFirstLastPara="1" rIns="91425" wrap="square" tIns="91425"/>
          <a:lstStyle>
            <a:lvl1pPr indent="0" lvl="0" marL="0" marR="0" rtl="0" algn="ctr">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3" name="Shape 53"/>
        <p:cNvGrpSpPr/>
        <p:nvPr/>
      </p:nvGrpSpPr>
      <p:grpSpPr>
        <a:xfrm>
          <a:off x="0" y="0"/>
          <a:ext cx="0" cy="0"/>
          <a:chOff x="0" y="0"/>
          <a:chExt cx="0" cy="0"/>
        </a:xfrm>
      </p:grpSpPr>
      <p:sp>
        <p:nvSpPr>
          <p:cNvPr id="54" name="Shape 54"/>
          <p:cNvSpPr txBox="1"/>
          <p:nvPr>
            <p:ph type="title"/>
          </p:nvPr>
        </p:nvSpPr>
        <p:spPr>
          <a:xfrm>
            <a:off x="4354" y="17417"/>
            <a:ext cx="9139646" cy="592183"/>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55" name="Shape 55"/>
          <p:cNvSpPr txBox="1"/>
          <p:nvPr>
            <p:ph idx="11" type="ftr"/>
          </p:nvPr>
        </p:nvSpPr>
        <p:spPr>
          <a:xfrm>
            <a:off x="1600200" y="6356350"/>
            <a:ext cx="53340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6" name="Shape 56"/>
          <p:cNvSpPr txBox="1"/>
          <p:nvPr>
            <p:ph idx="12" type="sldNum"/>
          </p:nvPr>
        </p:nvSpPr>
        <p:spPr>
          <a:xfrm>
            <a:off x="457200" y="6356350"/>
            <a:ext cx="762000" cy="365125"/>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sz="1200">
                <a:solidFill>
                  <a:schemeClr val="dk2"/>
                </a:solidFill>
                <a:latin typeface="Century Gothic"/>
                <a:ea typeface="Century Gothic"/>
                <a:cs typeface="Century Gothic"/>
                <a:sym typeface="Century Gothic"/>
              </a:defRPr>
            </a:lvl1pPr>
            <a:lvl2pPr indent="0" lvl="1" marL="0" marR="0" rtl="0" algn="l">
              <a:spcBef>
                <a:spcPts val="0"/>
              </a:spcBef>
              <a:buNone/>
              <a:defRPr sz="1200">
                <a:solidFill>
                  <a:schemeClr val="dk2"/>
                </a:solidFill>
                <a:latin typeface="Century Gothic"/>
                <a:ea typeface="Century Gothic"/>
                <a:cs typeface="Century Gothic"/>
                <a:sym typeface="Century Gothic"/>
              </a:defRPr>
            </a:lvl2pPr>
            <a:lvl3pPr indent="0" lvl="2" marL="0" marR="0" rtl="0" algn="l">
              <a:spcBef>
                <a:spcPts val="0"/>
              </a:spcBef>
              <a:buNone/>
              <a:defRPr sz="1200">
                <a:solidFill>
                  <a:schemeClr val="dk2"/>
                </a:solidFill>
                <a:latin typeface="Century Gothic"/>
                <a:ea typeface="Century Gothic"/>
                <a:cs typeface="Century Gothic"/>
                <a:sym typeface="Century Gothic"/>
              </a:defRPr>
            </a:lvl3pPr>
            <a:lvl4pPr indent="0" lvl="3" marL="0" marR="0" rtl="0" algn="l">
              <a:spcBef>
                <a:spcPts val="0"/>
              </a:spcBef>
              <a:buNone/>
              <a:defRPr sz="1200">
                <a:solidFill>
                  <a:schemeClr val="dk2"/>
                </a:solidFill>
                <a:latin typeface="Century Gothic"/>
                <a:ea typeface="Century Gothic"/>
                <a:cs typeface="Century Gothic"/>
                <a:sym typeface="Century Gothic"/>
              </a:defRPr>
            </a:lvl4pPr>
            <a:lvl5pPr indent="0" lvl="4" marL="0" marR="0" rtl="0" algn="l">
              <a:spcBef>
                <a:spcPts val="0"/>
              </a:spcBef>
              <a:buNone/>
              <a:defRPr sz="1200">
                <a:solidFill>
                  <a:schemeClr val="dk2"/>
                </a:solidFill>
                <a:latin typeface="Century Gothic"/>
                <a:ea typeface="Century Gothic"/>
                <a:cs typeface="Century Gothic"/>
                <a:sym typeface="Century Gothic"/>
              </a:defRPr>
            </a:lvl5pPr>
            <a:lvl6pPr indent="0" lvl="5" marL="0" marR="0" rtl="0" algn="l">
              <a:spcBef>
                <a:spcPts val="0"/>
              </a:spcBef>
              <a:buNone/>
              <a:defRPr sz="1200">
                <a:solidFill>
                  <a:schemeClr val="dk2"/>
                </a:solidFill>
                <a:latin typeface="Century Gothic"/>
                <a:ea typeface="Century Gothic"/>
                <a:cs typeface="Century Gothic"/>
                <a:sym typeface="Century Gothic"/>
              </a:defRPr>
            </a:lvl6pPr>
            <a:lvl7pPr indent="0" lvl="6" marL="0" marR="0" rtl="0" algn="l">
              <a:spcBef>
                <a:spcPts val="0"/>
              </a:spcBef>
              <a:buNone/>
              <a:defRPr sz="1200">
                <a:solidFill>
                  <a:schemeClr val="dk2"/>
                </a:solidFill>
                <a:latin typeface="Century Gothic"/>
                <a:ea typeface="Century Gothic"/>
                <a:cs typeface="Century Gothic"/>
                <a:sym typeface="Century Gothic"/>
              </a:defRPr>
            </a:lvl7pPr>
            <a:lvl8pPr indent="0" lvl="7" marL="0" marR="0" rtl="0" algn="l">
              <a:spcBef>
                <a:spcPts val="0"/>
              </a:spcBef>
              <a:buNone/>
              <a:defRPr sz="1200">
                <a:solidFill>
                  <a:schemeClr val="dk2"/>
                </a:solidFill>
                <a:latin typeface="Century Gothic"/>
                <a:ea typeface="Century Gothic"/>
                <a:cs typeface="Century Gothic"/>
                <a:sym typeface="Century Gothic"/>
              </a:defRPr>
            </a:lvl8pPr>
            <a:lvl9pPr indent="0" lvl="8" marL="0" marR="0" rtl="0" algn="l">
              <a:spcBef>
                <a:spcPts val="0"/>
              </a:spcBef>
              <a:buNone/>
              <a:defRPr sz="1200">
                <a:solidFill>
                  <a:schemeClr val="dk2"/>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574" name="Shape 574"/>
        <p:cNvGrpSpPr/>
        <p:nvPr/>
      </p:nvGrpSpPr>
      <p:grpSpPr>
        <a:xfrm>
          <a:off x="0" y="0"/>
          <a:ext cx="0" cy="0"/>
          <a:chOff x="0" y="0"/>
          <a:chExt cx="0" cy="0"/>
        </a:xfrm>
      </p:grpSpPr>
      <p:sp>
        <p:nvSpPr>
          <p:cNvPr id="575" name="Shape 575"/>
          <p:cNvSpPr txBox="1"/>
          <p:nvPr>
            <p:ph type="title"/>
          </p:nvPr>
        </p:nvSpPr>
        <p:spPr>
          <a:xfrm rot="5400000">
            <a:off x="4732349" y="2171687"/>
            <a:ext cx="5851500" cy="20574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1pPr>
            <a:lvl2pPr lvl="1"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2pPr>
            <a:lvl3pPr lvl="2"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3pPr>
            <a:lvl4pPr lvl="3"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4pPr>
            <a:lvl5pPr lvl="4"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5pPr>
            <a:lvl6pPr lvl="5"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6pPr>
            <a:lvl7pPr lvl="6"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7pPr>
            <a:lvl8pPr lvl="7"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8pPr>
            <a:lvl9pPr lvl="8"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9pPr>
          </a:lstStyle>
          <a:p/>
        </p:txBody>
      </p:sp>
      <p:sp>
        <p:nvSpPr>
          <p:cNvPr id="576" name="Shape 576"/>
          <p:cNvSpPr txBox="1"/>
          <p:nvPr>
            <p:ph idx="1" type="body"/>
          </p:nvPr>
        </p:nvSpPr>
        <p:spPr>
          <a:xfrm rot="5400000">
            <a:off x="541350" y="190489"/>
            <a:ext cx="5851500" cy="6019799"/>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36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1pPr>
            <a:lvl2pPr indent="-328612" lvl="1" marL="914400" marR="0" rtl="0" algn="l">
              <a:lnSpc>
                <a:spcPct val="100000"/>
              </a:lnSpc>
              <a:spcBef>
                <a:spcPts val="315"/>
              </a:spcBef>
              <a:spcAft>
                <a:spcPts val="0"/>
              </a:spcAft>
              <a:buClr>
                <a:schemeClr val="dk1"/>
              </a:buClr>
              <a:buSzPts val="1575"/>
              <a:buFont typeface="Arial"/>
              <a:buChar char="•"/>
              <a:defRPr b="0" i="0" sz="1575" u="none" cap="none" strike="noStrike">
                <a:solidFill>
                  <a:schemeClr val="dk1"/>
                </a:solidFill>
                <a:latin typeface="Century Gothic"/>
                <a:ea typeface="Century Gothic"/>
                <a:cs typeface="Century Gothic"/>
                <a:sym typeface="Century Gothic"/>
              </a:defRPr>
            </a:lvl2pPr>
            <a:lvl3pPr indent="-314325" lvl="2" marL="1371600" marR="0" rtl="0" algn="l">
              <a:lnSpc>
                <a:spcPct val="100000"/>
              </a:lnSpc>
              <a:spcBef>
                <a:spcPts val="270"/>
              </a:spcBef>
              <a:spcAft>
                <a:spcPts val="0"/>
              </a:spcAft>
              <a:buClr>
                <a:schemeClr val="dk1"/>
              </a:buClr>
              <a:buSzPts val="1350"/>
              <a:buFont typeface="Courier New"/>
              <a:buChar char="o"/>
              <a:defRPr b="0" i="0" sz="1350" u="none" cap="none" strike="noStrike">
                <a:solidFill>
                  <a:schemeClr val="dk1"/>
                </a:solidFill>
                <a:latin typeface="Century Gothic"/>
                <a:ea typeface="Century Gothic"/>
                <a:cs typeface="Century Gothic"/>
                <a:sym typeface="Century Gothic"/>
              </a:defRPr>
            </a:lvl3pPr>
            <a:lvl4pPr indent="-300037" lvl="3" marL="1828800"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Century Gothic"/>
                <a:ea typeface="Century Gothic"/>
                <a:cs typeface="Century Gothic"/>
                <a:sym typeface="Century Gothic"/>
              </a:defRPr>
            </a:lvl4pPr>
            <a:lvl5pPr indent="-300037" lvl="4" marL="2286000"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Century Gothic"/>
                <a:ea typeface="Century Gothic"/>
                <a:cs typeface="Century Gothic"/>
                <a:sym typeface="Century Gothic"/>
              </a:defRPr>
            </a:lvl5pPr>
            <a:lvl6pPr indent="-300037" lvl="5" marL="2743200"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Century Gothic"/>
                <a:ea typeface="Century Gothic"/>
                <a:cs typeface="Century Gothic"/>
                <a:sym typeface="Century Gothic"/>
              </a:defRPr>
            </a:lvl6pPr>
            <a:lvl7pPr indent="-300037" lvl="6" marL="3200400"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Century Gothic"/>
                <a:ea typeface="Century Gothic"/>
                <a:cs typeface="Century Gothic"/>
                <a:sym typeface="Century Gothic"/>
              </a:defRPr>
            </a:lvl7pPr>
            <a:lvl8pPr indent="-300037" lvl="7" marL="3657600"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Century Gothic"/>
                <a:ea typeface="Century Gothic"/>
                <a:cs typeface="Century Gothic"/>
                <a:sym typeface="Century Gothic"/>
              </a:defRPr>
            </a:lvl8pPr>
            <a:lvl9pPr indent="-300037" lvl="8" marL="4114800"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Century Gothic"/>
                <a:ea typeface="Century Gothic"/>
                <a:cs typeface="Century Gothic"/>
                <a:sym typeface="Century Gothic"/>
              </a:defRPr>
            </a:lvl9pPr>
          </a:lstStyle>
          <a:p/>
        </p:txBody>
      </p:sp>
      <p:sp>
        <p:nvSpPr>
          <p:cNvPr id="577" name="Shape 577"/>
          <p:cNvSpPr txBox="1"/>
          <p:nvPr>
            <p:ph idx="11" type="ftr"/>
          </p:nvPr>
        </p:nvSpPr>
        <p:spPr>
          <a:xfrm>
            <a:off x="1600200" y="6356350"/>
            <a:ext cx="5334000"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SzPts val="1400"/>
              <a:buNone/>
              <a:defRPr b="0" i="0" sz="1800" u="non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78" name="Shape 578"/>
          <p:cNvSpPr txBox="1"/>
          <p:nvPr>
            <p:ph idx="12" type="sldNum"/>
          </p:nvPr>
        </p:nvSpPr>
        <p:spPr>
          <a:xfrm>
            <a:off x="533400" y="6356350"/>
            <a:ext cx="762000"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79" name="Shape 579"/>
        <p:cNvGrpSpPr/>
        <p:nvPr/>
      </p:nvGrpSpPr>
      <p:grpSpPr>
        <a:xfrm>
          <a:off x="0" y="0"/>
          <a:ext cx="0" cy="0"/>
          <a:chOff x="0" y="0"/>
          <a:chExt cx="0" cy="0"/>
        </a:xfrm>
      </p:grpSpPr>
      <p:sp>
        <p:nvSpPr>
          <p:cNvPr id="580" name="Shape 580"/>
          <p:cNvSpPr txBox="1"/>
          <p:nvPr>
            <p:ph type="ctrTitle"/>
          </p:nvPr>
        </p:nvSpPr>
        <p:spPr>
          <a:xfrm>
            <a:off x="685800" y="2130425"/>
            <a:ext cx="7772400" cy="14700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1pPr>
            <a:lvl2pPr lvl="1"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2pPr>
            <a:lvl3pPr lvl="2"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3pPr>
            <a:lvl4pPr lvl="3"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4pPr>
            <a:lvl5pPr lvl="4"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5pPr>
            <a:lvl6pPr lvl="5"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6pPr>
            <a:lvl7pPr lvl="6"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7pPr>
            <a:lvl8pPr lvl="7"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8pPr>
            <a:lvl9pPr lvl="8"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9pPr>
          </a:lstStyle>
          <a:p/>
        </p:txBody>
      </p:sp>
      <p:sp>
        <p:nvSpPr>
          <p:cNvPr id="581" name="Shape 581"/>
          <p:cNvSpPr txBox="1"/>
          <p:nvPr>
            <p:ph idx="1" type="subTitle"/>
          </p:nvPr>
        </p:nvSpPr>
        <p:spPr>
          <a:xfrm>
            <a:off x="1371602" y="3886200"/>
            <a:ext cx="6400799" cy="1752600"/>
          </a:xfrm>
          <a:prstGeom prst="rect">
            <a:avLst/>
          </a:prstGeom>
          <a:noFill/>
          <a:ln>
            <a:noFill/>
          </a:ln>
        </p:spPr>
        <p:txBody>
          <a:bodyPr anchorCtr="0" anchor="t" bIns="91425" lIns="91425" spcFirstLastPara="1" rIns="91425" wrap="square" tIns="91425"/>
          <a:lstStyle>
            <a:lvl1pPr lvl="0" marR="0" rtl="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Century Gothic"/>
                <a:ea typeface="Century Gothic"/>
                <a:cs typeface="Century Gothic"/>
                <a:sym typeface="Century Gothic"/>
              </a:defRPr>
            </a:lvl1pPr>
            <a:lvl2pPr lvl="1" marR="0" rtl="0" algn="ctr">
              <a:lnSpc>
                <a:spcPct val="100000"/>
              </a:lnSpc>
              <a:spcBef>
                <a:spcPts val="315"/>
              </a:spcBef>
              <a:spcAft>
                <a:spcPts val="0"/>
              </a:spcAft>
              <a:buClr>
                <a:srgbClr val="888888"/>
              </a:buClr>
              <a:buSzPts val="1575"/>
              <a:buFont typeface="Arial"/>
              <a:buNone/>
              <a:defRPr b="0" i="0" sz="1575" u="none" cap="none" strike="noStrike">
                <a:solidFill>
                  <a:srgbClr val="888888"/>
                </a:solidFill>
                <a:latin typeface="Century Gothic"/>
                <a:ea typeface="Century Gothic"/>
                <a:cs typeface="Century Gothic"/>
                <a:sym typeface="Century Gothic"/>
              </a:defRPr>
            </a:lvl2pPr>
            <a:lvl3pPr lvl="2" marR="0" rtl="0" algn="ctr">
              <a:lnSpc>
                <a:spcPct val="100000"/>
              </a:lnSpc>
              <a:spcBef>
                <a:spcPts val="270"/>
              </a:spcBef>
              <a:spcAft>
                <a:spcPts val="0"/>
              </a:spcAft>
              <a:buClr>
                <a:srgbClr val="888888"/>
              </a:buClr>
              <a:buSzPts val="1350"/>
              <a:buFont typeface="Courier New"/>
              <a:buNone/>
              <a:defRPr b="0" i="0" sz="1350" u="none" cap="none" strike="noStrike">
                <a:solidFill>
                  <a:srgbClr val="888888"/>
                </a:solidFill>
                <a:latin typeface="Century Gothic"/>
                <a:ea typeface="Century Gothic"/>
                <a:cs typeface="Century Gothic"/>
                <a:sym typeface="Century Gothic"/>
              </a:defRPr>
            </a:lvl3pPr>
            <a:lvl4pPr lvl="3" marR="0" rtl="0" algn="ctr">
              <a:lnSpc>
                <a:spcPct val="100000"/>
              </a:lnSpc>
              <a:spcBef>
                <a:spcPts val="225"/>
              </a:spcBef>
              <a:spcAft>
                <a:spcPts val="0"/>
              </a:spcAft>
              <a:buClr>
                <a:srgbClr val="888888"/>
              </a:buClr>
              <a:buSzPts val="1125"/>
              <a:buFont typeface="Arial"/>
              <a:buNone/>
              <a:defRPr b="0" i="0" sz="1125" u="none" cap="none" strike="noStrike">
                <a:solidFill>
                  <a:srgbClr val="888888"/>
                </a:solidFill>
                <a:latin typeface="Century Gothic"/>
                <a:ea typeface="Century Gothic"/>
                <a:cs typeface="Century Gothic"/>
                <a:sym typeface="Century Gothic"/>
              </a:defRPr>
            </a:lvl4pPr>
            <a:lvl5pPr lvl="4" marR="0" rtl="0" algn="ctr">
              <a:lnSpc>
                <a:spcPct val="100000"/>
              </a:lnSpc>
              <a:spcBef>
                <a:spcPts val="225"/>
              </a:spcBef>
              <a:spcAft>
                <a:spcPts val="0"/>
              </a:spcAft>
              <a:buClr>
                <a:srgbClr val="888888"/>
              </a:buClr>
              <a:buSzPts val="1125"/>
              <a:buFont typeface="Arial"/>
              <a:buNone/>
              <a:defRPr b="0" i="0" sz="1125" u="none" cap="none" strike="noStrike">
                <a:solidFill>
                  <a:srgbClr val="888888"/>
                </a:solidFill>
                <a:latin typeface="Century Gothic"/>
                <a:ea typeface="Century Gothic"/>
                <a:cs typeface="Century Gothic"/>
                <a:sym typeface="Century Gothic"/>
              </a:defRPr>
            </a:lvl5pPr>
            <a:lvl6pPr lvl="5" marR="0" rtl="0" algn="ctr">
              <a:lnSpc>
                <a:spcPct val="100000"/>
              </a:lnSpc>
              <a:spcBef>
                <a:spcPts val="225"/>
              </a:spcBef>
              <a:spcAft>
                <a:spcPts val="0"/>
              </a:spcAft>
              <a:buClr>
                <a:srgbClr val="888888"/>
              </a:buClr>
              <a:buSzPts val="1125"/>
              <a:buFont typeface="Arial"/>
              <a:buNone/>
              <a:defRPr b="0" i="0" sz="1125" u="none" cap="none" strike="noStrike">
                <a:solidFill>
                  <a:srgbClr val="888888"/>
                </a:solidFill>
                <a:latin typeface="Century Gothic"/>
                <a:ea typeface="Century Gothic"/>
                <a:cs typeface="Century Gothic"/>
                <a:sym typeface="Century Gothic"/>
              </a:defRPr>
            </a:lvl6pPr>
            <a:lvl7pPr lvl="6" marR="0" rtl="0" algn="ctr">
              <a:lnSpc>
                <a:spcPct val="100000"/>
              </a:lnSpc>
              <a:spcBef>
                <a:spcPts val="225"/>
              </a:spcBef>
              <a:spcAft>
                <a:spcPts val="0"/>
              </a:spcAft>
              <a:buClr>
                <a:srgbClr val="888888"/>
              </a:buClr>
              <a:buSzPts val="1125"/>
              <a:buFont typeface="Arial"/>
              <a:buNone/>
              <a:defRPr b="0" i="0" sz="1125" u="none" cap="none" strike="noStrike">
                <a:solidFill>
                  <a:srgbClr val="888888"/>
                </a:solidFill>
                <a:latin typeface="Century Gothic"/>
                <a:ea typeface="Century Gothic"/>
                <a:cs typeface="Century Gothic"/>
                <a:sym typeface="Century Gothic"/>
              </a:defRPr>
            </a:lvl7pPr>
            <a:lvl8pPr lvl="7" marR="0" rtl="0" algn="ctr">
              <a:lnSpc>
                <a:spcPct val="100000"/>
              </a:lnSpc>
              <a:spcBef>
                <a:spcPts val="225"/>
              </a:spcBef>
              <a:spcAft>
                <a:spcPts val="0"/>
              </a:spcAft>
              <a:buClr>
                <a:srgbClr val="888888"/>
              </a:buClr>
              <a:buSzPts val="1125"/>
              <a:buFont typeface="Arial"/>
              <a:buNone/>
              <a:defRPr b="0" i="0" sz="1125" u="none" cap="none" strike="noStrike">
                <a:solidFill>
                  <a:srgbClr val="888888"/>
                </a:solidFill>
                <a:latin typeface="Century Gothic"/>
                <a:ea typeface="Century Gothic"/>
                <a:cs typeface="Century Gothic"/>
                <a:sym typeface="Century Gothic"/>
              </a:defRPr>
            </a:lvl8pPr>
            <a:lvl9pPr lvl="8" marR="0" rtl="0" algn="ctr">
              <a:lnSpc>
                <a:spcPct val="100000"/>
              </a:lnSpc>
              <a:spcBef>
                <a:spcPts val="225"/>
              </a:spcBef>
              <a:spcAft>
                <a:spcPts val="0"/>
              </a:spcAft>
              <a:buClr>
                <a:srgbClr val="888888"/>
              </a:buClr>
              <a:buSzPts val="1125"/>
              <a:buFont typeface="Arial"/>
              <a:buNone/>
              <a:defRPr b="0" i="0" sz="1125" u="none" cap="none" strike="noStrike">
                <a:solidFill>
                  <a:srgbClr val="888888"/>
                </a:solidFill>
                <a:latin typeface="Century Gothic"/>
                <a:ea typeface="Century Gothic"/>
                <a:cs typeface="Century Gothic"/>
                <a:sym typeface="Century Gothic"/>
              </a:defRPr>
            </a:lvl9pPr>
          </a:lstStyle>
          <a:p/>
        </p:txBody>
      </p:sp>
      <p:sp>
        <p:nvSpPr>
          <p:cNvPr id="582" name="Shape 582"/>
          <p:cNvSpPr txBox="1"/>
          <p:nvPr>
            <p:ph idx="11" type="ftr"/>
          </p:nvPr>
        </p:nvSpPr>
        <p:spPr>
          <a:xfrm>
            <a:off x="1600200" y="6356350"/>
            <a:ext cx="5334000"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SzPts val="1400"/>
              <a:buNone/>
              <a:defRPr b="0" i="0" sz="1800" u="non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83" name="Shape 583"/>
          <p:cNvSpPr txBox="1"/>
          <p:nvPr>
            <p:ph idx="12" type="sldNum"/>
          </p:nvPr>
        </p:nvSpPr>
        <p:spPr>
          <a:xfrm>
            <a:off x="533400" y="6356350"/>
            <a:ext cx="762000"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89" name="Shape 589"/>
        <p:cNvGrpSpPr/>
        <p:nvPr/>
      </p:nvGrpSpPr>
      <p:grpSpPr>
        <a:xfrm>
          <a:off x="0" y="0"/>
          <a:ext cx="0" cy="0"/>
          <a:chOff x="0" y="0"/>
          <a:chExt cx="0" cy="0"/>
        </a:xfrm>
      </p:grpSpPr>
      <p:sp>
        <p:nvSpPr>
          <p:cNvPr id="590" name="Shape 590"/>
          <p:cNvSpPr txBox="1"/>
          <p:nvPr>
            <p:ph type="ctrTitle"/>
          </p:nvPr>
        </p:nvSpPr>
        <p:spPr>
          <a:xfrm>
            <a:off x="685800" y="2130425"/>
            <a:ext cx="7772400" cy="14700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9pPr>
          </a:lstStyle>
          <a:p/>
        </p:txBody>
      </p:sp>
      <p:sp>
        <p:nvSpPr>
          <p:cNvPr id="591" name="Shape 591"/>
          <p:cNvSpPr txBox="1"/>
          <p:nvPr>
            <p:ph idx="1" type="subTitle"/>
          </p:nvPr>
        </p:nvSpPr>
        <p:spPr>
          <a:xfrm>
            <a:off x="1371600" y="3886200"/>
            <a:ext cx="6400800" cy="1752600"/>
          </a:xfrm>
          <a:prstGeom prst="rect">
            <a:avLst/>
          </a:prstGeom>
          <a:noFill/>
          <a:ln>
            <a:noFill/>
          </a:ln>
        </p:spPr>
        <p:txBody>
          <a:bodyPr anchorCtr="0" anchor="t" bIns="91425" lIns="91425" spcFirstLastPara="1" rIns="91425" wrap="square" tIns="91425"/>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Century Gothic"/>
                <a:ea typeface="Century Gothic"/>
                <a:cs typeface="Century Gothic"/>
                <a:sym typeface="Century Gothic"/>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Century Gothic"/>
                <a:ea typeface="Century Gothic"/>
                <a:cs typeface="Century Gothic"/>
                <a:sym typeface="Century Gothic"/>
              </a:defRPr>
            </a:lvl2pPr>
            <a:lvl3pPr lvl="2" marR="0" rtl="0" algn="ctr">
              <a:spcBef>
                <a:spcPts val="480"/>
              </a:spcBef>
              <a:spcAft>
                <a:spcPts val="0"/>
              </a:spcAft>
              <a:buClr>
                <a:srgbClr val="888888"/>
              </a:buClr>
              <a:buSzPts val="2400"/>
              <a:buFont typeface="Courier New"/>
              <a:buNone/>
              <a:defRPr b="0" i="0" sz="2400" u="none" cap="none" strike="noStrike">
                <a:solidFill>
                  <a:srgbClr val="888888"/>
                </a:solidFill>
                <a:latin typeface="Century Gothic"/>
                <a:ea typeface="Century Gothic"/>
                <a:cs typeface="Century Gothic"/>
                <a:sym typeface="Century Gothic"/>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Century Gothic"/>
                <a:ea typeface="Century Gothic"/>
                <a:cs typeface="Century Gothic"/>
                <a:sym typeface="Century Gothic"/>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Century Gothic"/>
                <a:ea typeface="Century Gothic"/>
                <a:cs typeface="Century Gothic"/>
                <a:sym typeface="Century Gothic"/>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entury Gothic"/>
                <a:ea typeface="Century Gothic"/>
                <a:cs typeface="Century Gothic"/>
                <a:sym typeface="Century Gothic"/>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entury Gothic"/>
                <a:ea typeface="Century Gothic"/>
                <a:cs typeface="Century Gothic"/>
                <a:sym typeface="Century Gothic"/>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entury Gothic"/>
                <a:ea typeface="Century Gothic"/>
                <a:cs typeface="Century Gothic"/>
                <a:sym typeface="Century Gothic"/>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entury Gothic"/>
                <a:ea typeface="Century Gothic"/>
                <a:cs typeface="Century Gothic"/>
                <a:sym typeface="Century Gothic"/>
              </a:defRPr>
            </a:lvl9pPr>
          </a:lstStyle>
          <a:p/>
        </p:txBody>
      </p:sp>
      <p:sp>
        <p:nvSpPr>
          <p:cNvPr id="592" name="Shape 592"/>
          <p:cNvSpPr txBox="1"/>
          <p:nvPr>
            <p:ph idx="11" type="ftr"/>
          </p:nvPr>
        </p:nvSpPr>
        <p:spPr>
          <a:xfrm>
            <a:off x="1600200" y="6356350"/>
            <a:ext cx="5334000"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93" name="Shape 593"/>
          <p:cNvSpPr txBox="1"/>
          <p:nvPr>
            <p:ph idx="12" type="sldNum"/>
          </p:nvPr>
        </p:nvSpPr>
        <p:spPr>
          <a:xfrm>
            <a:off x="533400" y="6356350"/>
            <a:ext cx="762000"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898989"/>
              </a:buClr>
              <a:buSzPts val="1200"/>
              <a:buFont typeface="Century Gothic"/>
              <a:buNone/>
              <a:defRPr b="0" i="0" sz="1200" u="none" cap="none" strike="noStrike">
                <a:solidFill>
                  <a:srgbClr val="898989"/>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898989"/>
              </a:buClr>
              <a:buSzPts val="1200"/>
              <a:buFont typeface="Century Gothic"/>
              <a:buNone/>
              <a:defRPr b="0" i="0" sz="1200" u="none" cap="none" strike="noStrike">
                <a:solidFill>
                  <a:srgbClr val="898989"/>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898989"/>
              </a:buClr>
              <a:buSzPts val="1200"/>
              <a:buFont typeface="Century Gothic"/>
              <a:buNone/>
              <a:defRPr b="0" i="0" sz="1200" u="none" cap="none" strike="noStrike">
                <a:solidFill>
                  <a:srgbClr val="898989"/>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898989"/>
              </a:buClr>
              <a:buSzPts val="1200"/>
              <a:buFont typeface="Century Gothic"/>
              <a:buNone/>
              <a:defRPr b="0" i="0" sz="1200" u="none" cap="none" strike="noStrike">
                <a:solidFill>
                  <a:srgbClr val="898989"/>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898989"/>
              </a:buClr>
              <a:buSzPts val="1200"/>
              <a:buFont typeface="Century Gothic"/>
              <a:buNone/>
              <a:defRPr b="0" i="0" sz="1200" u="none" cap="none" strike="noStrike">
                <a:solidFill>
                  <a:srgbClr val="898989"/>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898989"/>
              </a:buClr>
              <a:buSzPts val="1200"/>
              <a:buFont typeface="Century Gothic"/>
              <a:buNone/>
              <a:defRPr b="0" i="0" sz="1200" u="none" cap="none" strike="noStrike">
                <a:solidFill>
                  <a:srgbClr val="898989"/>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898989"/>
              </a:buClr>
              <a:buSzPts val="1200"/>
              <a:buFont typeface="Century Gothic"/>
              <a:buNone/>
              <a:defRPr b="0" i="0" sz="1200" u="none" cap="none" strike="noStrike">
                <a:solidFill>
                  <a:srgbClr val="898989"/>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898989"/>
              </a:buClr>
              <a:buSzPts val="1200"/>
              <a:buFont typeface="Century Gothic"/>
              <a:buNone/>
              <a:defRPr b="0" i="0" sz="1200" u="none" cap="none" strike="noStrike">
                <a:solidFill>
                  <a:srgbClr val="898989"/>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898989"/>
              </a:buClr>
              <a:buSzPts val="1200"/>
              <a:buFont typeface="Century Gothic"/>
              <a:buNone/>
              <a:defRPr b="0" i="0" sz="1200" u="none" cap="none" strike="noStrike">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94" name="Shape 594"/>
        <p:cNvGrpSpPr/>
        <p:nvPr/>
      </p:nvGrpSpPr>
      <p:grpSpPr>
        <a:xfrm>
          <a:off x="0" y="0"/>
          <a:ext cx="0" cy="0"/>
          <a:chOff x="0" y="0"/>
          <a:chExt cx="0" cy="0"/>
        </a:xfrm>
      </p:grpSpPr>
      <p:sp>
        <p:nvSpPr>
          <p:cNvPr id="595" name="Shape 595"/>
          <p:cNvSpPr txBox="1"/>
          <p:nvPr>
            <p:ph idx="11" type="ftr"/>
          </p:nvPr>
        </p:nvSpPr>
        <p:spPr>
          <a:xfrm>
            <a:off x="1600200" y="6356350"/>
            <a:ext cx="5334000"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SzPts val="1400"/>
              <a:buNone/>
              <a:defRPr b="0" i="0" sz="1800" u="non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96" name="Shape 596"/>
          <p:cNvSpPr txBox="1"/>
          <p:nvPr>
            <p:ph idx="12" type="sldNum"/>
          </p:nvPr>
        </p:nvSpPr>
        <p:spPr>
          <a:xfrm>
            <a:off x="533400" y="6356350"/>
            <a:ext cx="762000"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597" name="Shape 597"/>
        <p:cNvGrpSpPr/>
        <p:nvPr/>
      </p:nvGrpSpPr>
      <p:grpSpPr>
        <a:xfrm>
          <a:off x="0" y="0"/>
          <a:ext cx="0" cy="0"/>
          <a:chOff x="0" y="0"/>
          <a:chExt cx="0" cy="0"/>
        </a:xfrm>
      </p:grpSpPr>
      <p:sp>
        <p:nvSpPr>
          <p:cNvPr id="598" name="Shape 598"/>
          <p:cNvSpPr txBox="1"/>
          <p:nvPr>
            <p:ph type="title"/>
          </p:nvPr>
        </p:nvSpPr>
        <p:spPr>
          <a:xfrm>
            <a:off x="4762" y="17462"/>
            <a:ext cx="9139237" cy="592137"/>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9pPr>
          </a:lstStyle>
          <a:p/>
        </p:txBody>
      </p:sp>
      <p:sp>
        <p:nvSpPr>
          <p:cNvPr id="599" name="Shape 599"/>
          <p:cNvSpPr txBox="1"/>
          <p:nvPr>
            <p:ph idx="1" type="body"/>
          </p:nvPr>
        </p:nvSpPr>
        <p:spPr>
          <a:xfrm>
            <a:off x="457200" y="990600"/>
            <a:ext cx="8229600" cy="5257800"/>
          </a:xfrm>
          <a:prstGeom prst="rect">
            <a:avLst/>
          </a:prstGeom>
          <a:noFill/>
          <a:ln>
            <a:noFill/>
          </a:ln>
        </p:spPr>
        <p:txBody>
          <a:bodyPr anchorCtr="0" anchor="t" bIns="91425" lIns="91425" spcFirstLastPara="1" rIns="91425" wrap="square" tIns="91425"/>
          <a:lstStyle>
            <a:lvl1pPr indent="-228600" lvl="0" marL="457200" marR="0" rtl="0" algn="l">
              <a:spcBef>
                <a:spcPts val="640"/>
              </a:spcBef>
              <a:spcAft>
                <a:spcPts val="0"/>
              </a:spcAft>
              <a:buSzPts val="1400"/>
              <a:buNone/>
              <a:defRPr b="0" i="0" sz="3200" u="none" cap="none" strike="noStrike">
                <a:solidFill>
                  <a:schemeClr val="dk1"/>
                </a:solidFill>
                <a:latin typeface="Century Gothic"/>
                <a:ea typeface="Century Gothic"/>
                <a:cs typeface="Century Gothic"/>
                <a:sym typeface="Century Gothic"/>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entury Gothic"/>
                <a:ea typeface="Century Gothic"/>
                <a:cs typeface="Century Gothic"/>
                <a:sym typeface="Century Gothic"/>
              </a:defRPr>
            </a:lvl2pPr>
            <a:lvl3pPr indent="-381000" lvl="2" marL="1371600" marR="0" rtl="0" algn="l">
              <a:spcBef>
                <a:spcPts val="480"/>
              </a:spcBef>
              <a:spcAft>
                <a:spcPts val="0"/>
              </a:spcAft>
              <a:buClr>
                <a:schemeClr val="dk1"/>
              </a:buClr>
              <a:buSzPts val="2400"/>
              <a:buFont typeface="Courier New"/>
              <a:buChar char="o"/>
              <a:defRPr b="0" i="0" sz="2400" u="none" cap="none" strike="noStrike">
                <a:solidFill>
                  <a:schemeClr val="dk1"/>
                </a:solidFill>
                <a:latin typeface="Century Gothic"/>
                <a:ea typeface="Century Gothic"/>
                <a:cs typeface="Century Gothic"/>
                <a:sym typeface="Century Gothic"/>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600" name="Shape 600"/>
          <p:cNvSpPr txBox="1"/>
          <p:nvPr>
            <p:ph idx="11" type="ftr"/>
          </p:nvPr>
        </p:nvSpPr>
        <p:spPr>
          <a:xfrm>
            <a:off x="1600200" y="6356350"/>
            <a:ext cx="5334000"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SzPts val="1400"/>
              <a:buNone/>
              <a:defRPr b="0" i="0" sz="1800" u="non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601" name="Shape 601"/>
          <p:cNvSpPr txBox="1"/>
          <p:nvPr>
            <p:ph idx="12" type="sldNum"/>
          </p:nvPr>
        </p:nvSpPr>
        <p:spPr>
          <a:xfrm>
            <a:off x="533400" y="6356350"/>
            <a:ext cx="762000"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02" name="Shape 602"/>
        <p:cNvGrpSpPr/>
        <p:nvPr/>
      </p:nvGrpSpPr>
      <p:grpSpPr>
        <a:xfrm>
          <a:off x="0" y="0"/>
          <a:ext cx="0" cy="0"/>
          <a:chOff x="0" y="0"/>
          <a:chExt cx="0" cy="0"/>
        </a:xfrm>
      </p:grpSpPr>
      <p:sp>
        <p:nvSpPr>
          <p:cNvPr id="603" name="Shape 603"/>
          <p:cNvSpPr txBox="1"/>
          <p:nvPr>
            <p:ph type="title"/>
          </p:nvPr>
        </p:nvSpPr>
        <p:spPr>
          <a:xfrm>
            <a:off x="4762" y="17462"/>
            <a:ext cx="9139237" cy="592137"/>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9pPr>
          </a:lstStyle>
          <a:p/>
        </p:txBody>
      </p:sp>
      <p:sp>
        <p:nvSpPr>
          <p:cNvPr id="604" name="Shape 604"/>
          <p:cNvSpPr txBox="1"/>
          <p:nvPr>
            <p:ph idx="11" type="ftr"/>
          </p:nvPr>
        </p:nvSpPr>
        <p:spPr>
          <a:xfrm>
            <a:off x="1600200" y="6356350"/>
            <a:ext cx="5334000"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SzPts val="1400"/>
              <a:buNone/>
              <a:defRPr b="0" i="0" sz="1800" u="non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605" name="Shape 605"/>
          <p:cNvSpPr txBox="1"/>
          <p:nvPr>
            <p:ph idx="12" type="sldNum"/>
          </p:nvPr>
        </p:nvSpPr>
        <p:spPr>
          <a:xfrm>
            <a:off x="533400" y="6356350"/>
            <a:ext cx="762000"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606" name="Shape 606"/>
        <p:cNvGrpSpPr/>
        <p:nvPr/>
      </p:nvGrpSpPr>
      <p:grpSpPr>
        <a:xfrm>
          <a:off x="0" y="0"/>
          <a:ext cx="0" cy="0"/>
          <a:chOff x="0" y="0"/>
          <a:chExt cx="0" cy="0"/>
        </a:xfrm>
      </p:grpSpPr>
      <p:sp>
        <p:nvSpPr>
          <p:cNvPr id="607" name="Shape 607"/>
          <p:cNvSpPr txBox="1"/>
          <p:nvPr>
            <p:ph type="title"/>
          </p:nvPr>
        </p:nvSpPr>
        <p:spPr>
          <a:xfrm rot="5400000">
            <a:off x="4732337" y="2171700"/>
            <a:ext cx="5851525" cy="2057400"/>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9pPr>
          </a:lstStyle>
          <a:p/>
        </p:txBody>
      </p:sp>
      <p:sp>
        <p:nvSpPr>
          <p:cNvPr id="608" name="Shape 608"/>
          <p:cNvSpPr txBox="1"/>
          <p:nvPr>
            <p:ph idx="1" type="body"/>
          </p:nvPr>
        </p:nvSpPr>
        <p:spPr>
          <a:xfrm rot="5400000">
            <a:off x="541338" y="190501"/>
            <a:ext cx="5851525" cy="6019800"/>
          </a:xfrm>
          <a:prstGeom prst="rect">
            <a:avLst/>
          </a:prstGeom>
          <a:noFill/>
          <a:ln>
            <a:noFill/>
          </a:ln>
        </p:spPr>
        <p:txBody>
          <a:bodyPr anchorCtr="0" anchor="t" bIns="91425" lIns="91425" spcFirstLastPara="1" rIns="91425" wrap="square" tIns="91425"/>
          <a:lstStyle>
            <a:lvl1pPr indent="-228600" lvl="0" marL="457200" marR="0" rtl="0" algn="l">
              <a:spcBef>
                <a:spcPts val="640"/>
              </a:spcBef>
              <a:spcAft>
                <a:spcPts val="0"/>
              </a:spcAft>
              <a:buSzPts val="1400"/>
              <a:buNone/>
              <a:defRPr sz="3200">
                <a:solidFill>
                  <a:schemeClr val="dk1"/>
                </a:solidFill>
                <a:latin typeface="Century Gothic"/>
                <a:ea typeface="Century Gothic"/>
                <a:cs typeface="Century Gothic"/>
                <a:sym typeface="Century Gothic"/>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entury Gothic"/>
                <a:ea typeface="Century Gothic"/>
                <a:cs typeface="Century Gothic"/>
                <a:sym typeface="Century Gothic"/>
              </a:defRPr>
            </a:lvl2pPr>
            <a:lvl3pPr indent="-381000" lvl="2" marL="1371600" marR="0" rtl="0" algn="l">
              <a:spcBef>
                <a:spcPts val="480"/>
              </a:spcBef>
              <a:spcAft>
                <a:spcPts val="0"/>
              </a:spcAft>
              <a:buClr>
                <a:schemeClr val="dk1"/>
              </a:buClr>
              <a:buSzPts val="2400"/>
              <a:buFont typeface="Courier New"/>
              <a:buChar char="o"/>
              <a:defRPr b="0" i="0" sz="2400" u="none" cap="none" strike="noStrike">
                <a:solidFill>
                  <a:schemeClr val="dk1"/>
                </a:solidFill>
                <a:latin typeface="Century Gothic"/>
                <a:ea typeface="Century Gothic"/>
                <a:cs typeface="Century Gothic"/>
                <a:sym typeface="Century Gothic"/>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609" name="Shape 609"/>
          <p:cNvSpPr txBox="1"/>
          <p:nvPr>
            <p:ph idx="11" type="ftr"/>
          </p:nvPr>
        </p:nvSpPr>
        <p:spPr>
          <a:xfrm>
            <a:off x="1600200" y="6356350"/>
            <a:ext cx="5334000"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SzPts val="1400"/>
              <a:buNone/>
              <a:defRPr b="0" i="0" sz="1800" u="non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610" name="Shape 610"/>
          <p:cNvSpPr txBox="1"/>
          <p:nvPr>
            <p:ph idx="12" type="sldNum"/>
          </p:nvPr>
        </p:nvSpPr>
        <p:spPr>
          <a:xfrm>
            <a:off x="533400" y="6356350"/>
            <a:ext cx="762000"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611" name="Shape 611"/>
        <p:cNvGrpSpPr/>
        <p:nvPr/>
      </p:nvGrpSpPr>
      <p:grpSpPr>
        <a:xfrm>
          <a:off x="0" y="0"/>
          <a:ext cx="0" cy="0"/>
          <a:chOff x="0" y="0"/>
          <a:chExt cx="0" cy="0"/>
        </a:xfrm>
      </p:grpSpPr>
      <p:sp>
        <p:nvSpPr>
          <p:cNvPr id="612" name="Shape 612"/>
          <p:cNvSpPr txBox="1"/>
          <p:nvPr>
            <p:ph type="title"/>
          </p:nvPr>
        </p:nvSpPr>
        <p:spPr>
          <a:xfrm>
            <a:off x="4762" y="17462"/>
            <a:ext cx="9139237" cy="592137"/>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9pPr>
          </a:lstStyle>
          <a:p/>
        </p:txBody>
      </p:sp>
      <p:sp>
        <p:nvSpPr>
          <p:cNvPr id="613" name="Shape 613"/>
          <p:cNvSpPr txBox="1"/>
          <p:nvPr>
            <p:ph idx="1" type="body"/>
          </p:nvPr>
        </p:nvSpPr>
        <p:spPr>
          <a:xfrm rot="5400000">
            <a:off x="1943100" y="-495300"/>
            <a:ext cx="5257800" cy="8229600"/>
          </a:xfrm>
          <a:prstGeom prst="rect">
            <a:avLst/>
          </a:prstGeom>
          <a:noFill/>
          <a:ln>
            <a:noFill/>
          </a:ln>
        </p:spPr>
        <p:txBody>
          <a:bodyPr anchorCtr="0" anchor="t" bIns="91425" lIns="91425" spcFirstLastPara="1" rIns="91425" wrap="square" tIns="91425"/>
          <a:lstStyle>
            <a:lvl1pPr indent="-228600" lvl="0" marL="457200" marR="0" rtl="0" algn="l">
              <a:spcBef>
                <a:spcPts val="640"/>
              </a:spcBef>
              <a:spcAft>
                <a:spcPts val="0"/>
              </a:spcAft>
              <a:buSzPts val="1400"/>
              <a:buNone/>
              <a:defRPr sz="3200">
                <a:solidFill>
                  <a:schemeClr val="dk1"/>
                </a:solidFill>
                <a:latin typeface="Century Gothic"/>
                <a:ea typeface="Century Gothic"/>
                <a:cs typeface="Century Gothic"/>
                <a:sym typeface="Century Gothic"/>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entury Gothic"/>
                <a:ea typeface="Century Gothic"/>
                <a:cs typeface="Century Gothic"/>
                <a:sym typeface="Century Gothic"/>
              </a:defRPr>
            </a:lvl2pPr>
            <a:lvl3pPr indent="-381000" lvl="2" marL="1371600" marR="0" rtl="0" algn="l">
              <a:spcBef>
                <a:spcPts val="480"/>
              </a:spcBef>
              <a:spcAft>
                <a:spcPts val="0"/>
              </a:spcAft>
              <a:buClr>
                <a:schemeClr val="dk1"/>
              </a:buClr>
              <a:buSzPts val="2400"/>
              <a:buFont typeface="Courier New"/>
              <a:buChar char="o"/>
              <a:defRPr b="0" i="0" sz="2400" u="none" cap="none" strike="noStrike">
                <a:solidFill>
                  <a:schemeClr val="dk1"/>
                </a:solidFill>
                <a:latin typeface="Century Gothic"/>
                <a:ea typeface="Century Gothic"/>
                <a:cs typeface="Century Gothic"/>
                <a:sym typeface="Century Gothic"/>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614" name="Shape 614"/>
          <p:cNvSpPr txBox="1"/>
          <p:nvPr>
            <p:ph idx="11" type="ftr"/>
          </p:nvPr>
        </p:nvSpPr>
        <p:spPr>
          <a:xfrm>
            <a:off x="1600200" y="6356350"/>
            <a:ext cx="5334000"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SzPts val="1400"/>
              <a:buNone/>
              <a:defRPr b="0" i="0" sz="1800" u="non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615" name="Shape 615"/>
          <p:cNvSpPr txBox="1"/>
          <p:nvPr>
            <p:ph idx="12" type="sldNum"/>
          </p:nvPr>
        </p:nvSpPr>
        <p:spPr>
          <a:xfrm>
            <a:off x="533400" y="6356350"/>
            <a:ext cx="762000"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16" name="Shape 616"/>
        <p:cNvGrpSpPr/>
        <p:nvPr/>
      </p:nvGrpSpPr>
      <p:grpSpPr>
        <a:xfrm>
          <a:off x="0" y="0"/>
          <a:ext cx="0" cy="0"/>
          <a:chOff x="0" y="0"/>
          <a:chExt cx="0" cy="0"/>
        </a:xfrm>
      </p:grpSpPr>
      <p:sp>
        <p:nvSpPr>
          <p:cNvPr id="617" name="Shape 617"/>
          <p:cNvSpPr txBox="1"/>
          <p:nvPr>
            <p:ph type="title"/>
          </p:nvPr>
        </p:nvSpPr>
        <p:spPr>
          <a:xfrm>
            <a:off x="1792288" y="4800600"/>
            <a:ext cx="5486400" cy="566738"/>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20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9pPr>
          </a:lstStyle>
          <a:p/>
        </p:txBody>
      </p:sp>
      <p:sp>
        <p:nvSpPr>
          <p:cNvPr id="618" name="Shape 618"/>
          <p:cNvSpPr/>
          <p:nvPr>
            <p:ph idx="2" type="pic"/>
          </p:nvPr>
        </p:nvSpPr>
        <p:spPr>
          <a:xfrm>
            <a:off x="1792288" y="612775"/>
            <a:ext cx="5486400" cy="4114800"/>
          </a:xfrm>
          <a:prstGeom prst="rect">
            <a:avLst/>
          </a:prstGeom>
          <a:noFill/>
          <a:ln>
            <a:noFill/>
          </a:ln>
        </p:spPr>
        <p:txBody>
          <a:bodyPr anchorCtr="0" anchor="t" bIns="91425" lIns="91425" spcFirstLastPara="1" rIns="91425" wrap="square" tIns="91425"/>
          <a:lstStyle>
            <a:lvl1pPr lvl="0" marR="0" rtl="0" algn="l">
              <a:spcBef>
                <a:spcPts val="640"/>
              </a:spcBef>
              <a:spcAft>
                <a:spcPts val="0"/>
              </a:spcAft>
              <a:buClr>
                <a:schemeClr val="dk1"/>
              </a:buClr>
              <a:buSzPts val="3200"/>
              <a:buFont typeface="Arial"/>
              <a:buNone/>
              <a:defRPr sz="3200">
                <a:solidFill>
                  <a:schemeClr val="dk1"/>
                </a:solidFill>
                <a:latin typeface="Century Gothic"/>
                <a:ea typeface="Century Gothic"/>
                <a:cs typeface="Century Gothic"/>
                <a:sym typeface="Century Gothic"/>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entury Gothic"/>
                <a:ea typeface="Century Gothic"/>
                <a:cs typeface="Century Gothic"/>
                <a:sym typeface="Century Gothic"/>
              </a:defRPr>
            </a:lvl2pPr>
            <a:lvl3pPr lvl="2" marR="0" rtl="0" algn="l">
              <a:spcBef>
                <a:spcPts val="480"/>
              </a:spcBef>
              <a:spcAft>
                <a:spcPts val="0"/>
              </a:spcAft>
              <a:buClr>
                <a:schemeClr val="dk1"/>
              </a:buClr>
              <a:buSzPts val="2400"/>
              <a:buFont typeface="Courier New"/>
              <a:buNone/>
              <a:defRPr b="0" i="0" sz="2400" u="none" cap="none" strike="noStrike">
                <a:solidFill>
                  <a:schemeClr val="dk1"/>
                </a:solidFill>
                <a:latin typeface="Century Gothic"/>
                <a:ea typeface="Century Gothic"/>
                <a:cs typeface="Century Gothic"/>
                <a:sym typeface="Century Gothic"/>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9pPr>
          </a:lstStyle>
          <a:p/>
        </p:txBody>
      </p:sp>
      <p:sp>
        <p:nvSpPr>
          <p:cNvPr id="619" name="Shape 619"/>
          <p:cNvSpPr txBox="1"/>
          <p:nvPr>
            <p:ph idx="1" type="body"/>
          </p:nvPr>
        </p:nvSpPr>
        <p:spPr>
          <a:xfrm>
            <a:off x="1792288" y="5367338"/>
            <a:ext cx="5486400" cy="804862"/>
          </a:xfrm>
          <a:prstGeom prst="rect">
            <a:avLst/>
          </a:prstGeom>
          <a:noFill/>
          <a:ln>
            <a:noFill/>
          </a:ln>
        </p:spPr>
        <p:txBody>
          <a:bodyPr anchorCtr="0" anchor="t" bIns="91425" lIns="91425" spcFirstLastPara="1" rIns="91425" wrap="square" tIns="91425"/>
          <a:lstStyle>
            <a:lvl1pPr indent="-228600" lvl="0" marL="457200" marR="0" rtl="0" algn="l">
              <a:spcBef>
                <a:spcPts val="280"/>
              </a:spcBef>
              <a:spcAft>
                <a:spcPts val="0"/>
              </a:spcAft>
              <a:buClr>
                <a:schemeClr val="dk1"/>
              </a:buClr>
              <a:buSzPts val="1400"/>
              <a:buFont typeface="Arial"/>
              <a:buNone/>
              <a:defRPr sz="1400">
                <a:solidFill>
                  <a:schemeClr val="dk1"/>
                </a:solidFill>
                <a:latin typeface="Century Gothic"/>
                <a:ea typeface="Century Gothic"/>
                <a:cs typeface="Century Gothic"/>
                <a:sym typeface="Century Gothic"/>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entury Gothic"/>
                <a:ea typeface="Century Gothic"/>
                <a:cs typeface="Century Gothic"/>
                <a:sym typeface="Century Gothic"/>
              </a:defRPr>
            </a:lvl2pPr>
            <a:lvl3pPr indent="-228600" lvl="2" marL="1371600" marR="0" rtl="0" algn="l">
              <a:spcBef>
                <a:spcPts val="200"/>
              </a:spcBef>
              <a:spcAft>
                <a:spcPts val="0"/>
              </a:spcAft>
              <a:buClr>
                <a:schemeClr val="dk1"/>
              </a:buClr>
              <a:buSzPts val="1000"/>
              <a:buFont typeface="Courier New"/>
              <a:buNone/>
              <a:defRPr b="0" i="0" sz="1000" u="none" cap="none" strike="noStrike">
                <a:solidFill>
                  <a:schemeClr val="dk1"/>
                </a:solidFill>
                <a:latin typeface="Century Gothic"/>
                <a:ea typeface="Century Gothic"/>
                <a:cs typeface="Century Gothic"/>
                <a:sym typeface="Century Gothic"/>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9pPr>
          </a:lstStyle>
          <a:p/>
        </p:txBody>
      </p:sp>
      <p:sp>
        <p:nvSpPr>
          <p:cNvPr id="620" name="Shape 620"/>
          <p:cNvSpPr txBox="1"/>
          <p:nvPr>
            <p:ph idx="11" type="ftr"/>
          </p:nvPr>
        </p:nvSpPr>
        <p:spPr>
          <a:xfrm>
            <a:off x="1600200" y="6356350"/>
            <a:ext cx="5334000"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SzPts val="1400"/>
              <a:buNone/>
              <a:defRPr b="0" i="0" sz="1800" u="non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621" name="Shape 621"/>
          <p:cNvSpPr txBox="1"/>
          <p:nvPr>
            <p:ph idx="12" type="sldNum"/>
          </p:nvPr>
        </p:nvSpPr>
        <p:spPr>
          <a:xfrm>
            <a:off x="533400" y="6356350"/>
            <a:ext cx="762000"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622" name="Shape 622"/>
        <p:cNvGrpSpPr/>
        <p:nvPr/>
      </p:nvGrpSpPr>
      <p:grpSpPr>
        <a:xfrm>
          <a:off x="0" y="0"/>
          <a:ext cx="0" cy="0"/>
          <a:chOff x="0" y="0"/>
          <a:chExt cx="0" cy="0"/>
        </a:xfrm>
      </p:grpSpPr>
      <p:sp>
        <p:nvSpPr>
          <p:cNvPr id="623" name="Shape 623"/>
          <p:cNvSpPr txBox="1"/>
          <p:nvPr>
            <p:ph type="title"/>
          </p:nvPr>
        </p:nvSpPr>
        <p:spPr>
          <a:xfrm>
            <a:off x="457200" y="273050"/>
            <a:ext cx="3008313" cy="116205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20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9pPr>
          </a:lstStyle>
          <a:p/>
        </p:txBody>
      </p:sp>
      <p:sp>
        <p:nvSpPr>
          <p:cNvPr id="624" name="Shape 624"/>
          <p:cNvSpPr txBox="1"/>
          <p:nvPr>
            <p:ph idx="1" type="body"/>
          </p:nvPr>
        </p:nvSpPr>
        <p:spPr>
          <a:xfrm>
            <a:off x="3575050" y="273050"/>
            <a:ext cx="5111750" cy="5853113"/>
          </a:xfrm>
          <a:prstGeom prst="rect">
            <a:avLst/>
          </a:prstGeom>
          <a:noFill/>
          <a:ln>
            <a:noFill/>
          </a:ln>
        </p:spPr>
        <p:txBody>
          <a:bodyPr anchorCtr="0" anchor="t" bIns="91425" lIns="91425" spcFirstLastPara="1" rIns="91425" wrap="square" tIns="91425"/>
          <a:lstStyle>
            <a:lvl1pPr indent="-228600" lvl="0" marL="457200" marR="0" rtl="0" algn="l">
              <a:spcBef>
                <a:spcPts val="640"/>
              </a:spcBef>
              <a:spcAft>
                <a:spcPts val="0"/>
              </a:spcAft>
              <a:buSzPts val="1400"/>
              <a:buNone/>
              <a:defRPr sz="3200">
                <a:solidFill>
                  <a:schemeClr val="dk1"/>
                </a:solidFill>
                <a:latin typeface="Century Gothic"/>
                <a:ea typeface="Century Gothic"/>
                <a:cs typeface="Century Gothic"/>
                <a:sym typeface="Century Gothic"/>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entury Gothic"/>
                <a:ea typeface="Century Gothic"/>
                <a:cs typeface="Century Gothic"/>
                <a:sym typeface="Century Gothic"/>
              </a:defRPr>
            </a:lvl2pPr>
            <a:lvl3pPr indent="-381000" lvl="2" marL="1371600" marR="0" rtl="0" algn="l">
              <a:spcBef>
                <a:spcPts val="480"/>
              </a:spcBef>
              <a:spcAft>
                <a:spcPts val="0"/>
              </a:spcAft>
              <a:buClr>
                <a:schemeClr val="dk1"/>
              </a:buClr>
              <a:buSzPts val="2400"/>
              <a:buFont typeface="Courier New"/>
              <a:buChar char="o"/>
              <a:defRPr b="0" i="0" sz="2400" u="none" cap="none" strike="noStrike">
                <a:solidFill>
                  <a:schemeClr val="dk1"/>
                </a:solidFill>
                <a:latin typeface="Century Gothic"/>
                <a:ea typeface="Century Gothic"/>
                <a:cs typeface="Century Gothic"/>
                <a:sym typeface="Century Gothic"/>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625" name="Shape 625"/>
          <p:cNvSpPr txBox="1"/>
          <p:nvPr>
            <p:ph idx="2" type="body"/>
          </p:nvPr>
        </p:nvSpPr>
        <p:spPr>
          <a:xfrm>
            <a:off x="457200" y="1435100"/>
            <a:ext cx="3008313" cy="4691063"/>
          </a:xfrm>
          <a:prstGeom prst="rect">
            <a:avLst/>
          </a:prstGeom>
          <a:noFill/>
          <a:ln>
            <a:noFill/>
          </a:ln>
        </p:spPr>
        <p:txBody>
          <a:bodyPr anchorCtr="0" anchor="t" bIns="91425" lIns="91425" spcFirstLastPara="1" rIns="91425" wrap="square" tIns="91425"/>
          <a:lstStyle>
            <a:lvl1pPr indent="-228600" lvl="0" marL="457200" marR="0" rtl="0" algn="l">
              <a:spcBef>
                <a:spcPts val="280"/>
              </a:spcBef>
              <a:spcAft>
                <a:spcPts val="0"/>
              </a:spcAft>
              <a:buClr>
                <a:schemeClr val="dk1"/>
              </a:buClr>
              <a:buSzPts val="1400"/>
              <a:buFont typeface="Arial"/>
              <a:buNone/>
              <a:defRPr sz="1400">
                <a:solidFill>
                  <a:schemeClr val="dk1"/>
                </a:solidFill>
                <a:latin typeface="Century Gothic"/>
                <a:ea typeface="Century Gothic"/>
                <a:cs typeface="Century Gothic"/>
                <a:sym typeface="Century Gothic"/>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entury Gothic"/>
                <a:ea typeface="Century Gothic"/>
                <a:cs typeface="Century Gothic"/>
                <a:sym typeface="Century Gothic"/>
              </a:defRPr>
            </a:lvl2pPr>
            <a:lvl3pPr indent="-228600" lvl="2" marL="1371600" marR="0" rtl="0" algn="l">
              <a:spcBef>
                <a:spcPts val="200"/>
              </a:spcBef>
              <a:spcAft>
                <a:spcPts val="0"/>
              </a:spcAft>
              <a:buClr>
                <a:schemeClr val="dk1"/>
              </a:buClr>
              <a:buSzPts val="1000"/>
              <a:buFont typeface="Courier New"/>
              <a:buNone/>
              <a:defRPr b="0" i="0" sz="1000" u="none" cap="none" strike="noStrike">
                <a:solidFill>
                  <a:schemeClr val="dk1"/>
                </a:solidFill>
                <a:latin typeface="Century Gothic"/>
                <a:ea typeface="Century Gothic"/>
                <a:cs typeface="Century Gothic"/>
                <a:sym typeface="Century Gothic"/>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9pPr>
          </a:lstStyle>
          <a:p/>
        </p:txBody>
      </p:sp>
      <p:sp>
        <p:nvSpPr>
          <p:cNvPr id="626" name="Shape 626"/>
          <p:cNvSpPr txBox="1"/>
          <p:nvPr>
            <p:ph idx="11" type="ftr"/>
          </p:nvPr>
        </p:nvSpPr>
        <p:spPr>
          <a:xfrm>
            <a:off x="1600200" y="6356350"/>
            <a:ext cx="5334000"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SzPts val="1400"/>
              <a:buNone/>
              <a:defRPr b="0" i="0" sz="1800" u="non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627" name="Shape 627"/>
          <p:cNvSpPr txBox="1"/>
          <p:nvPr>
            <p:ph idx="12" type="sldNum"/>
          </p:nvPr>
        </p:nvSpPr>
        <p:spPr>
          <a:xfrm>
            <a:off x="533400" y="6356350"/>
            <a:ext cx="762000"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7" name="Shape 57"/>
        <p:cNvGrpSpPr/>
        <p:nvPr/>
      </p:nvGrpSpPr>
      <p:grpSpPr>
        <a:xfrm>
          <a:off x="0" y="0"/>
          <a:ext cx="0" cy="0"/>
          <a:chOff x="0" y="0"/>
          <a:chExt cx="0" cy="0"/>
        </a:xfrm>
      </p:grpSpPr>
      <p:sp>
        <p:nvSpPr>
          <p:cNvPr id="58" name="Shape 58"/>
          <p:cNvSpPr txBox="1"/>
          <p:nvPr>
            <p:ph type="title"/>
          </p:nvPr>
        </p:nvSpPr>
        <p:spPr>
          <a:xfrm>
            <a:off x="457200" y="609600"/>
            <a:ext cx="3008313" cy="825500"/>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Clr>
                <a:schemeClr val="dk2"/>
              </a:buClr>
              <a:buSzPts val="2000"/>
              <a:buFont typeface="Rockwell"/>
              <a:buNone/>
              <a:defRPr b="1" i="0" sz="2000" u="none" cap="none" strike="noStrike">
                <a:solidFill>
                  <a:schemeClr val="dk2"/>
                </a:solidFill>
                <a:latin typeface="Rockwell"/>
                <a:ea typeface="Rockwell"/>
                <a:cs typeface="Rockwell"/>
                <a:sym typeface="Rockwel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59" name="Shape 59"/>
          <p:cNvSpPr txBox="1"/>
          <p:nvPr>
            <p:ph idx="1" type="body"/>
          </p:nvPr>
        </p:nvSpPr>
        <p:spPr>
          <a:xfrm>
            <a:off x="3575050" y="609600"/>
            <a:ext cx="5111750" cy="5516563"/>
          </a:xfrm>
          <a:prstGeom prst="rect">
            <a:avLst/>
          </a:prstGeom>
          <a:noFill/>
          <a:ln>
            <a:noFill/>
          </a:ln>
        </p:spPr>
        <p:txBody>
          <a:bodyPr anchorCtr="0" anchor="t" bIns="91425" lIns="91425" spcFirstLastPara="1" rIns="91425" wrap="square" tIns="91425"/>
          <a:lstStyle>
            <a:lvl1pPr indent="-228600" lvl="0" marL="457200" marR="0" rtl="0" algn="l">
              <a:spcBef>
                <a:spcPts val="560"/>
              </a:spcBef>
              <a:spcAft>
                <a:spcPts val="0"/>
              </a:spcAft>
              <a:buClr>
                <a:schemeClr val="dk2"/>
              </a:buClr>
              <a:buSzPts val="2800"/>
              <a:buFont typeface="Arial"/>
              <a:buNone/>
              <a:defRPr b="0" i="0" sz="2800" u="none" cap="none" strike="noStrike">
                <a:solidFill>
                  <a:schemeClr val="dk2"/>
                </a:solidFill>
                <a:latin typeface="Century Gothic"/>
                <a:ea typeface="Century Gothic"/>
                <a:cs typeface="Century Gothic"/>
                <a:sym typeface="Century Gothic"/>
              </a:defRPr>
            </a:lvl1pPr>
            <a:lvl2pPr indent="-381000" lvl="1" marL="914400" marR="0" rtl="0" algn="l">
              <a:spcBef>
                <a:spcPts val="480"/>
              </a:spcBef>
              <a:spcAft>
                <a:spcPts val="0"/>
              </a:spcAft>
              <a:buClr>
                <a:schemeClr val="dk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rtl="0" algn="l">
              <a:spcBef>
                <a:spcPts val="400"/>
              </a:spcBef>
              <a:spcAft>
                <a:spcPts val="0"/>
              </a:spcAft>
              <a:buClr>
                <a:schemeClr val="dk2"/>
              </a:buClr>
              <a:buSzPts val="2000"/>
              <a:buFont typeface="Courier New"/>
              <a:buChar char="o"/>
              <a:defRPr b="0" i="0" sz="2000" u="none" cap="none" strike="noStrike">
                <a:solidFill>
                  <a:schemeClr val="dk2"/>
                </a:solidFill>
                <a:latin typeface="Century Gothic"/>
                <a:ea typeface="Century Gothic"/>
                <a:cs typeface="Century Gothic"/>
                <a:sym typeface="Century Gothic"/>
              </a:defRPr>
            </a:lvl3pPr>
            <a:lvl4pPr indent="-330200" lvl="3" marL="1828800" marR="0" rtl="0" algn="l">
              <a:spcBef>
                <a:spcPts val="320"/>
              </a:spcBef>
              <a:spcAft>
                <a:spcPts val="0"/>
              </a:spcAft>
              <a:buClr>
                <a:schemeClr val="dk2"/>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rtl="0" algn="l">
              <a:spcBef>
                <a:spcPts val="320"/>
              </a:spcBef>
              <a:spcAft>
                <a:spcPts val="0"/>
              </a:spcAft>
              <a:buClr>
                <a:schemeClr val="dk2"/>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60" name="Shape 60"/>
          <p:cNvSpPr txBox="1"/>
          <p:nvPr>
            <p:ph idx="2" type="body"/>
          </p:nvPr>
        </p:nvSpPr>
        <p:spPr>
          <a:xfrm>
            <a:off x="457200" y="1435100"/>
            <a:ext cx="3008313" cy="4691063"/>
          </a:xfrm>
          <a:prstGeom prst="rect">
            <a:avLst/>
          </a:prstGeom>
          <a:noFill/>
          <a:ln>
            <a:noFill/>
          </a:ln>
        </p:spPr>
        <p:txBody>
          <a:bodyPr anchorCtr="0" anchor="t" bIns="91425" lIns="91425" spcFirstLastPara="1" rIns="91425" wrap="square" tIns="91425"/>
          <a:lstStyle>
            <a:lvl1pPr indent="-228600" lvl="0" marL="457200" marR="0" rtl="0" algn="l">
              <a:spcBef>
                <a:spcPts val="280"/>
              </a:spcBef>
              <a:spcAft>
                <a:spcPts val="0"/>
              </a:spcAft>
              <a:buClr>
                <a:schemeClr val="dk2"/>
              </a:buClr>
              <a:buSzPts val="1400"/>
              <a:buFont typeface="Arial"/>
              <a:buNone/>
              <a:defRPr b="0" i="0" sz="1400" u="none" cap="none" strike="noStrike">
                <a:solidFill>
                  <a:schemeClr val="dk2"/>
                </a:solidFill>
                <a:latin typeface="Century Gothic"/>
                <a:ea typeface="Century Gothic"/>
                <a:cs typeface="Century Gothic"/>
                <a:sym typeface="Century Gothic"/>
              </a:defRPr>
            </a:lvl1pPr>
            <a:lvl2pPr indent="-228600" lvl="1" marL="914400" marR="0" rtl="0" algn="l">
              <a:spcBef>
                <a:spcPts val="240"/>
              </a:spcBef>
              <a:spcAft>
                <a:spcPts val="0"/>
              </a:spcAft>
              <a:buClr>
                <a:schemeClr val="dk2"/>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rtl="0" algn="l">
              <a:spcBef>
                <a:spcPts val="200"/>
              </a:spcBef>
              <a:spcAft>
                <a:spcPts val="0"/>
              </a:spcAft>
              <a:buClr>
                <a:schemeClr val="dk2"/>
              </a:buClr>
              <a:buSzPts val="1000"/>
              <a:buFont typeface="Courier New"/>
              <a:buNone/>
              <a:defRPr b="0" i="0" sz="1000" u="none" cap="none" strike="noStrike">
                <a:solidFill>
                  <a:schemeClr val="dk2"/>
                </a:solidFill>
                <a:latin typeface="Century Gothic"/>
                <a:ea typeface="Century Gothic"/>
                <a:cs typeface="Century Gothic"/>
                <a:sym typeface="Century Gothic"/>
              </a:defRPr>
            </a:lvl3pPr>
            <a:lvl4pPr indent="-228600" lvl="3" marL="1828800" marR="0" rtl="0" algn="l">
              <a:spcBef>
                <a:spcPts val="180"/>
              </a:spcBef>
              <a:spcAft>
                <a:spcPts val="0"/>
              </a:spcAft>
              <a:buClr>
                <a:schemeClr val="dk2"/>
              </a:buClr>
              <a:buSzPts val="9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rtl="0" algn="l">
              <a:spcBef>
                <a:spcPts val="180"/>
              </a:spcBef>
              <a:spcAft>
                <a:spcPts val="0"/>
              </a:spcAft>
              <a:buClr>
                <a:schemeClr val="dk2"/>
              </a:buClr>
              <a:buSzPts val="9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9pPr>
          </a:lstStyle>
          <a:p/>
        </p:txBody>
      </p:sp>
      <p:sp>
        <p:nvSpPr>
          <p:cNvPr id="61" name="Shape 61"/>
          <p:cNvSpPr txBox="1"/>
          <p:nvPr>
            <p:ph idx="11" type="ftr"/>
          </p:nvPr>
        </p:nvSpPr>
        <p:spPr>
          <a:xfrm>
            <a:off x="1600200" y="6356350"/>
            <a:ext cx="53340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62" name="Shape 62"/>
          <p:cNvSpPr txBox="1"/>
          <p:nvPr>
            <p:ph idx="12" type="sldNum"/>
          </p:nvPr>
        </p:nvSpPr>
        <p:spPr>
          <a:xfrm>
            <a:off x="457200" y="6356350"/>
            <a:ext cx="762000" cy="365125"/>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sz="1200">
                <a:solidFill>
                  <a:schemeClr val="dk2"/>
                </a:solidFill>
                <a:latin typeface="Century Gothic"/>
                <a:ea typeface="Century Gothic"/>
                <a:cs typeface="Century Gothic"/>
                <a:sym typeface="Century Gothic"/>
              </a:defRPr>
            </a:lvl1pPr>
            <a:lvl2pPr indent="0" lvl="1" marL="0" marR="0" rtl="0" algn="l">
              <a:spcBef>
                <a:spcPts val="0"/>
              </a:spcBef>
              <a:buNone/>
              <a:defRPr sz="1200">
                <a:solidFill>
                  <a:schemeClr val="dk2"/>
                </a:solidFill>
                <a:latin typeface="Century Gothic"/>
                <a:ea typeface="Century Gothic"/>
                <a:cs typeface="Century Gothic"/>
                <a:sym typeface="Century Gothic"/>
              </a:defRPr>
            </a:lvl2pPr>
            <a:lvl3pPr indent="0" lvl="2" marL="0" marR="0" rtl="0" algn="l">
              <a:spcBef>
                <a:spcPts val="0"/>
              </a:spcBef>
              <a:buNone/>
              <a:defRPr sz="1200">
                <a:solidFill>
                  <a:schemeClr val="dk2"/>
                </a:solidFill>
                <a:latin typeface="Century Gothic"/>
                <a:ea typeface="Century Gothic"/>
                <a:cs typeface="Century Gothic"/>
                <a:sym typeface="Century Gothic"/>
              </a:defRPr>
            </a:lvl3pPr>
            <a:lvl4pPr indent="0" lvl="3" marL="0" marR="0" rtl="0" algn="l">
              <a:spcBef>
                <a:spcPts val="0"/>
              </a:spcBef>
              <a:buNone/>
              <a:defRPr sz="1200">
                <a:solidFill>
                  <a:schemeClr val="dk2"/>
                </a:solidFill>
                <a:latin typeface="Century Gothic"/>
                <a:ea typeface="Century Gothic"/>
                <a:cs typeface="Century Gothic"/>
                <a:sym typeface="Century Gothic"/>
              </a:defRPr>
            </a:lvl4pPr>
            <a:lvl5pPr indent="0" lvl="4" marL="0" marR="0" rtl="0" algn="l">
              <a:spcBef>
                <a:spcPts val="0"/>
              </a:spcBef>
              <a:buNone/>
              <a:defRPr sz="1200">
                <a:solidFill>
                  <a:schemeClr val="dk2"/>
                </a:solidFill>
                <a:latin typeface="Century Gothic"/>
                <a:ea typeface="Century Gothic"/>
                <a:cs typeface="Century Gothic"/>
                <a:sym typeface="Century Gothic"/>
              </a:defRPr>
            </a:lvl5pPr>
            <a:lvl6pPr indent="0" lvl="5" marL="0" marR="0" rtl="0" algn="l">
              <a:spcBef>
                <a:spcPts val="0"/>
              </a:spcBef>
              <a:buNone/>
              <a:defRPr sz="1200">
                <a:solidFill>
                  <a:schemeClr val="dk2"/>
                </a:solidFill>
                <a:latin typeface="Century Gothic"/>
                <a:ea typeface="Century Gothic"/>
                <a:cs typeface="Century Gothic"/>
                <a:sym typeface="Century Gothic"/>
              </a:defRPr>
            </a:lvl6pPr>
            <a:lvl7pPr indent="0" lvl="6" marL="0" marR="0" rtl="0" algn="l">
              <a:spcBef>
                <a:spcPts val="0"/>
              </a:spcBef>
              <a:buNone/>
              <a:defRPr sz="1200">
                <a:solidFill>
                  <a:schemeClr val="dk2"/>
                </a:solidFill>
                <a:latin typeface="Century Gothic"/>
                <a:ea typeface="Century Gothic"/>
                <a:cs typeface="Century Gothic"/>
                <a:sym typeface="Century Gothic"/>
              </a:defRPr>
            </a:lvl7pPr>
            <a:lvl8pPr indent="0" lvl="7" marL="0" marR="0" rtl="0" algn="l">
              <a:spcBef>
                <a:spcPts val="0"/>
              </a:spcBef>
              <a:buNone/>
              <a:defRPr sz="1200">
                <a:solidFill>
                  <a:schemeClr val="dk2"/>
                </a:solidFill>
                <a:latin typeface="Century Gothic"/>
                <a:ea typeface="Century Gothic"/>
                <a:cs typeface="Century Gothic"/>
                <a:sym typeface="Century Gothic"/>
              </a:defRPr>
            </a:lvl8pPr>
            <a:lvl9pPr indent="0" lvl="8" marL="0" marR="0" rtl="0" algn="l">
              <a:spcBef>
                <a:spcPts val="0"/>
              </a:spcBef>
              <a:buNone/>
              <a:defRPr sz="1200">
                <a:solidFill>
                  <a:schemeClr val="dk2"/>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628" name="Shape 628"/>
        <p:cNvGrpSpPr/>
        <p:nvPr/>
      </p:nvGrpSpPr>
      <p:grpSpPr>
        <a:xfrm>
          <a:off x="0" y="0"/>
          <a:ext cx="0" cy="0"/>
          <a:chOff x="0" y="0"/>
          <a:chExt cx="0" cy="0"/>
        </a:xfrm>
      </p:grpSpPr>
      <p:sp>
        <p:nvSpPr>
          <p:cNvPr id="629" name="Shape 629"/>
          <p:cNvSpPr txBox="1"/>
          <p:nvPr>
            <p:ph type="title"/>
          </p:nvPr>
        </p:nvSpPr>
        <p:spPr>
          <a:xfrm>
            <a:off x="4762" y="17462"/>
            <a:ext cx="9139237" cy="592137"/>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9pPr>
          </a:lstStyle>
          <a:p/>
        </p:txBody>
      </p:sp>
      <p:sp>
        <p:nvSpPr>
          <p:cNvPr id="630" name="Shape 630"/>
          <p:cNvSpPr txBox="1"/>
          <p:nvPr>
            <p:ph idx="1" type="body"/>
          </p:nvPr>
        </p:nvSpPr>
        <p:spPr>
          <a:xfrm>
            <a:off x="457200" y="1535113"/>
            <a:ext cx="4040188" cy="639762"/>
          </a:xfrm>
          <a:prstGeom prst="rect">
            <a:avLst/>
          </a:prstGeom>
          <a:noFill/>
          <a:ln>
            <a:noFill/>
          </a:ln>
        </p:spPr>
        <p:txBody>
          <a:bodyPr anchorCtr="0" anchor="b" bIns="91425" lIns="91425" spcFirstLastPara="1" rIns="91425" wrap="square" tIns="91425"/>
          <a:lstStyle>
            <a:lvl1pPr indent="-228600" lvl="0" marL="457200" marR="0" rtl="0" algn="l">
              <a:spcBef>
                <a:spcPts val="480"/>
              </a:spcBef>
              <a:spcAft>
                <a:spcPts val="0"/>
              </a:spcAft>
              <a:buClr>
                <a:schemeClr val="dk1"/>
              </a:buClr>
              <a:buSzPts val="2400"/>
              <a:buFont typeface="Arial"/>
              <a:buNone/>
              <a:defRPr b="1" sz="2400">
                <a:solidFill>
                  <a:schemeClr val="dk1"/>
                </a:solidFill>
                <a:latin typeface="Century Gothic"/>
                <a:ea typeface="Century Gothic"/>
                <a:cs typeface="Century Gothic"/>
                <a:sym typeface="Century Gothic"/>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entury Gothic"/>
                <a:ea typeface="Century Gothic"/>
                <a:cs typeface="Century Gothic"/>
                <a:sym typeface="Century Gothic"/>
              </a:defRPr>
            </a:lvl2pPr>
            <a:lvl3pPr indent="-228600" lvl="2" marL="1371600" marR="0" rtl="0" algn="l">
              <a:spcBef>
                <a:spcPts val="360"/>
              </a:spcBef>
              <a:spcAft>
                <a:spcPts val="0"/>
              </a:spcAft>
              <a:buClr>
                <a:schemeClr val="dk1"/>
              </a:buClr>
              <a:buSzPts val="1800"/>
              <a:buFont typeface="Courier New"/>
              <a:buNone/>
              <a:defRPr b="1" i="0" sz="1800" u="none" cap="none" strike="noStrike">
                <a:solidFill>
                  <a:schemeClr val="dk1"/>
                </a:solidFill>
                <a:latin typeface="Century Gothic"/>
                <a:ea typeface="Century Gothic"/>
                <a:cs typeface="Century Gothic"/>
                <a:sym typeface="Century Gothic"/>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9pPr>
          </a:lstStyle>
          <a:p/>
        </p:txBody>
      </p:sp>
      <p:sp>
        <p:nvSpPr>
          <p:cNvPr id="631" name="Shape 631"/>
          <p:cNvSpPr txBox="1"/>
          <p:nvPr>
            <p:ph idx="2" type="body"/>
          </p:nvPr>
        </p:nvSpPr>
        <p:spPr>
          <a:xfrm>
            <a:off x="457200" y="2174875"/>
            <a:ext cx="4040188" cy="3951288"/>
          </a:xfrm>
          <a:prstGeom prst="rect">
            <a:avLst/>
          </a:prstGeom>
          <a:noFill/>
          <a:ln>
            <a:noFill/>
          </a:ln>
        </p:spPr>
        <p:txBody>
          <a:bodyPr anchorCtr="0" anchor="t" bIns="91425" lIns="91425" spcFirstLastPara="1" rIns="91425" wrap="square" tIns="91425"/>
          <a:lstStyle>
            <a:lvl1pPr indent="-228600" lvl="0" marL="457200" marR="0" rtl="0" algn="l">
              <a:spcBef>
                <a:spcPts val="480"/>
              </a:spcBef>
              <a:spcAft>
                <a:spcPts val="0"/>
              </a:spcAft>
              <a:buSzPts val="1400"/>
              <a:buNone/>
              <a:defRPr sz="2400">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dk1"/>
              </a:buClr>
              <a:buSzPts val="1800"/>
              <a:buFont typeface="Courier New"/>
              <a:buChar char="o"/>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9pPr>
          </a:lstStyle>
          <a:p/>
        </p:txBody>
      </p:sp>
      <p:sp>
        <p:nvSpPr>
          <p:cNvPr id="632" name="Shape 632"/>
          <p:cNvSpPr txBox="1"/>
          <p:nvPr>
            <p:ph idx="3" type="body"/>
          </p:nvPr>
        </p:nvSpPr>
        <p:spPr>
          <a:xfrm>
            <a:off x="4645025" y="1535113"/>
            <a:ext cx="4041775" cy="639762"/>
          </a:xfrm>
          <a:prstGeom prst="rect">
            <a:avLst/>
          </a:prstGeom>
          <a:noFill/>
          <a:ln>
            <a:noFill/>
          </a:ln>
        </p:spPr>
        <p:txBody>
          <a:bodyPr anchorCtr="0" anchor="b" bIns="91425" lIns="91425" spcFirstLastPara="1" rIns="91425" wrap="square" tIns="91425"/>
          <a:lstStyle>
            <a:lvl1pPr indent="-228600" lvl="0" marL="457200" marR="0" rtl="0" algn="l">
              <a:spcBef>
                <a:spcPts val="480"/>
              </a:spcBef>
              <a:spcAft>
                <a:spcPts val="0"/>
              </a:spcAft>
              <a:buClr>
                <a:schemeClr val="dk1"/>
              </a:buClr>
              <a:buSzPts val="2400"/>
              <a:buFont typeface="Arial"/>
              <a:buNone/>
              <a:defRPr b="1" sz="2400">
                <a:solidFill>
                  <a:schemeClr val="dk1"/>
                </a:solidFill>
                <a:latin typeface="Century Gothic"/>
                <a:ea typeface="Century Gothic"/>
                <a:cs typeface="Century Gothic"/>
                <a:sym typeface="Century Gothic"/>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entury Gothic"/>
                <a:ea typeface="Century Gothic"/>
                <a:cs typeface="Century Gothic"/>
                <a:sym typeface="Century Gothic"/>
              </a:defRPr>
            </a:lvl2pPr>
            <a:lvl3pPr indent="-228600" lvl="2" marL="1371600" marR="0" rtl="0" algn="l">
              <a:spcBef>
                <a:spcPts val="360"/>
              </a:spcBef>
              <a:spcAft>
                <a:spcPts val="0"/>
              </a:spcAft>
              <a:buClr>
                <a:schemeClr val="dk1"/>
              </a:buClr>
              <a:buSzPts val="1800"/>
              <a:buFont typeface="Courier New"/>
              <a:buNone/>
              <a:defRPr b="1" i="0" sz="1800" u="none" cap="none" strike="noStrike">
                <a:solidFill>
                  <a:schemeClr val="dk1"/>
                </a:solidFill>
                <a:latin typeface="Century Gothic"/>
                <a:ea typeface="Century Gothic"/>
                <a:cs typeface="Century Gothic"/>
                <a:sym typeface="Century Gothic"/>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9pPr>
          </a:lstStyle>
          <a:p/>
        </p:txBody>
      </p:sp>
      <p:sp>
        <p:nvSpPr>
          <p:cNvPr id="633" name="Shape 633"/>
          <p:cNvSpPr txBox="1"/>
          <p:nvPr>
            <p:ph idx="4" type="body"/>
          </p:nvPr>
        </p:nvSpPr>
        <p:spPr>
          <a:xfrm>
            <a:off x="4645025" y="2174875"/>
            <a:ext cx="4041775" cy="3951288"/>
          </a:xfrm>
          <a:prstGeom prst="rect">
            <a:avLst/>
          </a:prstGeom>
          <a:noFill/>
          <a:ln>
            <a:noFill/>
          </a:ln>
        </p:spPr>
        <p:txBody>
          <a:bodyPr anchorCtr="0" anchor="t" bIns="91425" lIns="91425" spcFirstLastPara="1" rIns="91425" wrap="square" tIns="91425"/>
          <a:lstStyle>
            <a:lvl1pPr indent="-228600" lvl="0" marL="457200" marR="0" rtl="0" algn="l">
              <a:spcBef>
                <a:spcPts val="480"/>
              </a:spcBef>
              <a:spcAft>
                <a:spcPts val="0"/>
              </a:spcAft>
              <a:buSzPts val="1400"/>
              <a:buNone/>
              <a:defRPr sz="2400">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dk1"/>
              </a:buClr>
              <a:buSzPts val="1800"/>
              <a:buFont typeface="Courier New"/>
              <a:buChar char="o"/>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9pPr>
          </a:lstStyle>
          <a:p/>
        </p:txBody>
      </p:sp>
      <p:sp>
        <p:nvSpPr>
          <p:cNvPr id="634" name="Shape 634"/>
          <p:cNvSpPr txBox="1"/>
          <p:nvPr>
            <p:ph idx="11" type="ftr"/>
          </p:nvPr>
        </p:nvSpPr>
        <p:spPr>
          <a:xfrm>
            <a:off x="1600200" y="6356350"/>
            <a:ext cx="5334000"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SzPts val="1400"/>
              <a:buNone/>
              <a:defRPr b="0" i="0" sz="1800" u="non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635" name="Shape 635"/>
          <p:cNvSpPr txBox="1"/>
          <p:nvPr>
            <p:ph idx="12" type="sldNum"/>
          </p:nvPr>
        </p:nvSpPr>
        <p:spPr>
          <a:xfrm>
            <a:off x="533400" y="6356350"/>
            <a:ext cx="762000"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636" name="Shape 636"/>
        <p:cNvGrpSpPr/>
        <p:nvPr/>
      </p:nvGrpSpPr>
      <p:grpSpPr>
        <a:xfrm>
          <a:off x="0" y="0"/>
          <a:ext cx="0" cy="0"/>
          <a:chOff x="0" y="0"/>
          <a:chExt cx="0" cy="0"/>
        </a:xfrm>
      </p:grpSpPr>
      <p:sp>
        <p:nvSpPr>
          <p:cNvPr id="637" name="Shape 637"/>
          <p:cNvSpPr txBox="1"/>
          <p:nvPr>
            <p:ph type="title"/>
          </p:nvPr>
        </p:nvSpPr>
        <p:spPr>
          <a:xfrm>
            <a:off x="4762" y="17462"/>
            <a:ext cx="9139237" cy="592137"/>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9pPr>
          </a:lstStyle>
          <a:p/>
        </p:txBody>
      </p:sp>
      <p:sp>
        <p:nvSpPr>
          <p:cNvPr id="638" name="Shape 638"/>
          <p:cNvSpPr txBox="1"/>
          <p:nvPr>
            <p:ph idx="1" type="body"/>
          </p:nvPr>
        </p:nvSpPr>
        <p:spPr>
          <a:xfrm>
            <a:off x="457200" y="1600200"/>
            <a:ext cx="4038600" cy="4525963"/>
          </a:xfrm>
          <a:prstGeom prst="rect">
            <a:avLst/>
          </a:prstGeom>
          <a:noFill/>
          <a:ln>
            <a:noFill/>
          </a:ln>
        </p:spPr>
        <p:txBody>
          <a:bodyPr anchorCtr="0" anchor="t" bIns="91425" lIns="91425" spcFirstLastPara="1" rIns="91425" wrap="square" tIns="91425"/>
          <a:lstStyle>
            <a:lvl1pPr indent="-228600" lvl="0" marL="457200" marR="0" rtl="0" algn="l">
              <a:spcBef>
                <a:spcPts val="560"/>
              </a:spcBef>
              <a:spcAft>
                <a:spcPts val="0"/>
              </a:spcAft>
              <a:buSzPts val="1400"/>
              <a:buNone/>
              <a:defRPr sz="2800">
                <a:solidFill>
                  <a:schemeClr val="dk1"/>
                </a:solidFill>
                <a:latin typeface="Century Gothic"/>
                <a:ea typeface="Century Gothic"/>
                <a:cs typeface="Century Gothic"/>
                <a:sym typeface="Century Gothic"/>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2pPr>
            <a:lvl3pPr indent="-355600" lvl="2" marL="1371600" marR="0" rtl="0" algn="l">
              <a:spcBef>
                <a:spcPts val="400"/>
              </a:spcBef>
              <a:spcAft>
                <a:spcPts val="0"/>
              </a:spcAft>
              <a:buClr>
                <a:schemeClr val="dk1"/>
              </a:buClr>
              <a:buSzPts val="2000"/>
              <a:buFont typeface="Courier New"/>
              <a:buChar char="o"/>
              <a:defRPr b="0" i="0" sz="2000" u="none" cap="none" strike="noStrike">
                <a:solidFill>
                  <a:schemeClr val="dk1"/>
                </a:solidFill>
                <a:latin typeface="Century Gothic"/>
                <a:ea typeface="Century Gothic"/>
                <a:cs typeface="Century Gothic"/>
                <a:sym typeface="Century Gothic"/>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639" name="Shape 639"/>
          <p:cNvSpPr txBox="1"/>
          <p:nvPr>
            <p:ph idx="2" type="body"/>
          </p:nvPr>
        </p:nvSpPr>
        <p:spPr>
          <a:xfrm>
            <a:off x="4648200" y="1600200"/>
            <a:ext cx="4038600" cy="4525963"/>
          </a:xfrm>
          <a:prstGeom prst="rect">
            <a:avLst/>
          </a:prstGeom>
          <a:noFill/>
          <a:ln>
            <a:noFill/>
          </a:ln>
        </p:spPr>
        <p:txBody>
          <a:bodyPr anchorCtr="0" anchor="t" bIns="91425" lIns="91425" spcFirstLastPara="1" rIns="91425" wrap="square" tIns="91425"/>
          <a:lstStyle>
            <a:lvl1pPr indent="-228600" lvl="0" marL="457200" marR="0" rtl="0" algn="l">
              <a:spcBef>
                <a:spcPts val="560"/>
              </a:spcBef>
              <a:spcAft>
                <a:spcPts val="0"/>
              </a:spcAft>
              <a:buSzPts val="1400"/>
              <a:buNone/>
              <a:defRPr sz="2800">
                <a:solidFill>
                  <a:schemeClr val="dk1"/>
                </a:solidFill>
                <a:latin typeface="Century Gothic"/>
                <a:ea typeface="Century Gothic"/>
                <a:cs typeface="Century Gothic"/>
                <a:sym typeface="Century Gothic"/>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2pPr>
            <a:lvl3pPr indent="-355600" lvl="2" marL="1371600" marR="0" rtl="0" algn="l">
              <a:spcBef>
                <a:spcPts val="400"/>
              </a:spcBef>
              <a:spcAft>
                <a:spcPts val="0"/>
              </a:spcAft>
              <a:buClr>
                <a:schemeClr val="dk1"/>
              </a:buClr>
              <a:buSzPts val="2000"/>
              <a:buFont typeface="Courier New"/>
              <a:buChar char="o"/>
              <a:defRPr b="0" i="0" sz="2000" u="none" cap="none" strike="noStrike">
                <a:solidFill>
                  <a:schemeClr val="dk1"/>
                </a:solidFill>
                <a:latin typeface="Century Gothic"/>
                <a:ea typeface="Century Gothic"/>
                <a:cs typeface="Century Gothic"/>
                <a:sym typeface="Century Gothic"/>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640" name="Shape 640"/>
          <p:cNvSpPr txBox="1"/>
          <p:nvPr>
            <p:ph idx="11" type="ftr"/>
          </p:nvPr>
        </p:nvSpPr>
        <p:spPr>
          <a:xfrm>
            <a:off x="1600200" y="6356350"/>
            <a:ext cx="5334000"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SzPts val="1400"/>
              <a:buNone/>
              <a:defRPr b="0" i="0" sz="1800" u="non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641" name="Shape 641"/>
          <p:cNvSpPr txBox="1"/>
          <p:nvPr>
            <p:ph idx="12" type="sldNum"/>
          </p:nvPr>
        </p:nvSpPr>
        <p:spPr>
          <a:xfrm>
            <a:off x="533400" y="6356350"/>
            <a:ext cx="762000"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42" name="Shape 642"/>
        <p:cNvGrpSpPr/>
        <p:nvPr/>
      </p:nvGrpSpPr>
      <p:grpSpPr>
        <a:xfrm>
          <a:off x="0" y="0"/>
          <a:ext cx="0" cy="0"/>
          <a:chOff x="0" y="0"/>
          <a:chExt cx="0" cy="0"/>
        </a:xfrm>
      </p:grpSpPr>
      <p:sp>
        <p:nvSpPr>
          <p:cNvPr id="643" name="Shape 643"/>
          <p:cNvSpPr txBox="1"/>
          <p:nvPr>
            <p:ph type="title"/>
          </p:nvPr>
        </p:nvSpPr>
        <p:spPr>
          <a:xfrm>
            <a:off x="722313" y="4406900"/>
            <a:ext cx="7772400" cy="1362075"/>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1" i="0" sz="40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9pPr>
          </a:lstStyle>
          <a:p/>
        </p:txBody>
      </p:sp>
      <p:sp>
        <p:nvSpPr>
          <p:cNvPr id="644" name="Shape 644"/>
          <p:cNvSpPr txBox="1"/>
          <p:nvPr>
            <p:ph idx="1" type="body"/>
          </p:nvPr>
        </p:nvSpPr>
        <p:spPr>
          <a:xfrm>
            <a:off x="722313" y="2906713"/>
            <a:ext cx="7772400" cy="1500187"/>
          </a:xfrm>
          <a:prstGeom prst="rect">
            <a:avLst/>
          </a:prstGeom>
          <a:noFill/>
          <a:ln>
            <a:noFill/>
          </a:ln>
        </p:spPr>
        <p:txBody>
          <a:bodyPr anchorCtr="0" anchor="b" bIns="91425" lIns="91425" spcFirstLastPara="1" rIns="91425" wrap="square" tIns="91425"/>
          <a:lstStyle>
            <a:lvl1pPr indent="-228600" lvl="0" marL="457200" marR="0" rtl="0" algn="l">
              <a:spcBef>
                <a:spcPts val="400"/>
              </a:spcBef>
              <a:spcAft>
                <a:spcPts val="0"/>
              </a:spcAft>
              <a:buClr>
                <a:srgbClr val="888888"/>
              </a:buClr>
              <a:buSzPts val="2000"/>
              <a:buFont typeface="Arial"/>
              <a:buNone/>
              <a:defRPr sz="2000">
                <a:solidFill>
                  <a:srgbClr val="888888"/>
                </a:solidFill>
                <a:latin typeface="Century Gothic"/>
                <a:ea typeface="Century Gothic"/>
                <a:cs typeface="Century Gothic"/>
                <a:sym typeface="Century Gothic"/>
              </a:defRPr>
            </a:lvl1pPr>
            <a:lvl2pPr indent="-228600" lvl="1" marL="914400" marR="0" rtl="0" algn="l">
              <a:spcBef>
                <a:spcPts val="360"/>
              </a:spcBef>
              <a:spcAft>
                <a:spcPts val="0"/>
              </a:spcAft>
              <a:buClr>
                <a:srgbClr val="888888"/>
              </a:buClr>
              <a:buSzPts val="1800"/>
              <a:buFont typeface="Arial"/>
              <a:buNone/>
              <a:defRPr b="0" i="0" sz="1800" u="none" cap="none" strike="noStrike">
                <a:solidFill>
                  <a:srgbClr val="888888"/>
                </a:solidFill>
                <a:latin typeface="Century Gothic"/>
                <a:ea typeface="Century Gothic"/>
                <a:cs typeface="Century Gothic"/>
                <a:sym typeface="Century Gothic"/>
              </a:defRPr>
            </a:lvl2pPr>
            <a:lvl3pPr indent="-228600" lvl="2" marL="1371600" marR="0" rtl="0" algn="l">
              <a:spcBef>
                <a:spcPts val="320"/>
              </a:spcBef>
              <a:spcAft>
                <a:spcPts val="0"/>
              </a:spcAft>
              <a:buClr>
                <a:srgbClr val="888888"/>
              </a:buClr>
              <a:buSzPts val="1600"/>
              <a:buFont typeface="Courier New"/>
              <a:buNone/>
              <a:defRPr b="0" i="0" sz="1600" u="none" cap="none" strike="noStrike">
                <a:solidFill>
                  <a:srgbClr val="888888"/>
                </a:solidFill>
                <a:latin typeface="Century Gothic"/>
                <a:ea typeface="Century Gothic"/>
                <a:cs typeface="Century Gothic"/>
                <a:sym typeface="Century Gothic"/>
              </a:defRPr>
            </a:lvl3pPr>
            <a:lvl4pPr indent="-228600" lvl="3" marL="1828800" marR="0" rtl="0" algn="l">
              <a:spcBef>
                <a:spcPts val="280"/>
              </a:spcBef>
              <a:spcAft>
                <a:spcPts val="0"/>
              </a:spcAft>
              <a:buClr>
                <a:srgbClr val="888888"/>
              </a:buClr>
              <a:buSzPts val="1400"/>
              <a:buFont typeface="Arial"/>
              <a:buNone/>
              <a:defRPr b="0" i="0" sz="1400" u="none" cap="none" strike="noStrike">
                <a:solidFill>
                  <a:srgbClr val="888888"/>
                </a:solidFill>
                <a:latin typeface="Century Gothic"/>
                <a:ea typeface="Century Gothic"/>
                <a:cs typeface="Century Gothic"/>
                <a:sym typeface="Century Gothic"/>
              </a:defRPr>
            </a:lvl4pPr>
            <a:lvl5pPr indent="-228600" lvl="4" marL="2286000" marR="0" rtl="0" algn="l">
              <a:spcBef>
                <a:spcPts val="280"/>
              </a:spcBef>
              <a:spcAft>
                <a:spcPts val="0"/>
              </a:spcAft>
              <a:buClr>
                <a:srgbClr val="888888"/>
              </a:buClr>
              <a:buSzPts val="1400"/>
              <a:buFont typeface="Arial"/>
              <a:buNone/>
              <a:defRPr b="0" i="0" sz="1400" u="none" cap="none" strike="noStrike">
                <a:solidFill>
                  <a:srgbClr val="888888"/>
                </a:solidFill>
                <a:latin typeface="Century Gothic"/>
                <a:ea typeface="Century Gothic"/>
                <a:cs typeface="Century Gothic"/>
                <a:sym typeface="Century Gothic"/>
              </a:defRPr>
            </a:lvl5pPr>
            <a:lvl6pPr indent="-228600" lvl="5" marL="2743200" marR="0" rtl="0" algn="l">
              <a:spcBef>
                <a:spcPts val="280"/>
              </a:spcBef>
              <a:spcAft>
                <a:spcPts val="0"/>
              </a:spcAft>
              <a:buClr>
                <a:srgbClr val="888888"/>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228600" lvl="6" marL="3200400" marR="0" rtl="0" algn="l">
              <a:spcBef>
                <a:spcPts val="280"/>
              </a:spcBef>
              <a:spcAft>
                <a:spcPts val="0"/>
              </a:spcAft>
              <a:buClr>
                <a:srgbClr val="888888"/>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228600" lvl="7" marL="3657600" marR="0" rtl="0" algn="l">
              <a:spcBef>
                <a:spcPts val="280"/>
              </a:spcBef>
              <a:spcAft>
                <a:spcPts val="0"/>
              </a:spcAft>
              <a:buClr>
                <a:srgbClr val="888888"/>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228600" lvl="8" marL="4114800" marR="0" rtl="0" algn="l">
              <a:spcBef>
                <a:spcPts val="280"/>
              </a:spcBef>
              <a:spcAft>
                <a:spcPts val="0"/>
              </a:spcAft>
              <a:buClr>
                <a:srgbClr val="888888"/>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645" name="Shape 645"/>
          <p:cNvSpPr txBox="1"/>
          <p:nvPr>
            <p:ph idx="11" type="ftr"/>
          </p:nvPr>
        </p:nvSpPr>
        <p:spPr>
          <a:xfrm>
            <a:off x="1600200" y="6356350"/>
            <a:ext cx="5334000"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SzPts val="1400"/>
              <a:buNone/>
              <a:defRPr b="0" i="0" sz="1800" u="non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646" name="Shape 646"/>
          <p:cNvSpPr txBox="1"/>
          <p:nvPr>
            <p:ph idx="12" type="sldNum"/>
          </p:nvPr>
        </p:nvSpPr>
        <p:spPr>
          <a:xfrm>
            <a:off x="533400" y="6356350"/>
            <a:ext cx="762000"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898989"/>
              </a:buClr>
              <a:buSzPts val="1200"/>
              <a:buFont typeface="Century Gothic"/>
              <a:buNone/>
              <a:defRPr b="0" i="0" sz="1200" u="none">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653" name="Shape 653"/>
        <p:cNvGrpSpPr/>
        <p:nvPr/>
      </p:nvGrpSpPr>
      <p:grpSpPr>
        <a:xfrm>
          <a:off x="0" y="0"/>
          <a:ext cx="0" cy="0"/>
          <a:chOff x="0" y="0"/>
          <a:chExt cx="0" cy="0"/>
        </a:xfrm>
      </p:grpSpPr>
      <p:sp>
        <p:nvSpPr>
          <p:cNvPr id="654" name="Shape 654"/>
          <p:cNvSpPr txBox="1"/>
          <p:nvPr>
            <p:ph type="title"/>
          </p:nvPr>
        </p:nvSpPr>
        <p:spPr>
          <a:xfrm>
            <a:off x="628650" y="365125"/>
            <a:ext cx="78867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5" name="Shape 655"/>
          <p:cNvSpPr txBox="1"/>
          <p:nvPr>
            <p:ph idx="1" type="body"/>
          </p:nvPr>
        </p:nvSpPr>
        <p:spPr>
          <a:xfrm>
            <a:off x="628650" y="1825625"/>
            <a:ext cx="78867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56" name="Shape 656"/>
          <p:cNvSpPr txBox="1"/>
          <p:nvPr>
            <p:ph idx="10" type="dt"/>
          </p:nvPr>
        </p:nvSpPr>
        <p:spPr>
          <a:xfrm>
            <a:off x="628650" y="6356350"/>
            <a:ext cx="20574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57" name="Shape 657"/>
          <p:cNvSpPr txBox="1"/>
          <p:nvPr>
            <p:ph idx="11" type="ftr"/>
          </p:nvPr>
        </p:nvSpPr>
        <p:spPr>
          <a:xfrm>
            <a:off x="3028950" y="6356350"/>
            <a:ext cx="30861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58" name="Shape 658"/>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59" name="Shape 659"/>
        <p:cNvGrpSpPr/>
        <p:nvPr/>
      </p:nvGrpSpPr>
      <p:grpSpPr>
        <a:xfrm>
          <a:off x="0" y="0"/>
          <a:ext cx="0" cy="0"/>
          <a:chOff x="0" y="0"/>
          <a:chExt cx="0" cy="0"/>
        </a:xfrm>
      </p:grpSpPr>
      <p:sp>
        <p:nvSpPr>
          <p:cNvPr id="660" name="Shape 660"/>
          <p:cNvSpPr txBox="1"/>
          <p:nvPr>
            <p:ph type="ctrTitle"/>
          </p:nvPr>
        </p:nvSpPr>
        <p:spPr>
          <a:xfrm>
            <a:off x="1143000" y="1122363"/>
            <a:ext cx="6858000" cy="2387600"/>
          </a:xfrm>
          <a:prstGeom prst="rect">
            <a:avLst/>
          </a:prstGeom>
          <a:noFill/>
          <a:ln>
            <a:noFill/>
          </a:ln>
        </p:spPr>
        <p:txBody>
          <a:bodyPr anchorCtr="0" anchor="b" bIns="91425" lIns="91425" spcFirstLastPara="1" rIns="91425" wrap="square" tIns="91425"/>
          <a:lstStyle>
            <a:lvl1pPr lvl="0" marR="0" rtl="0" algn="ctr">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61" name="Shape 661"/>
          <p:cNvSpPr txBox="1"/>
          <p:nvPr>
            <p:ph idx="1" type="subTitle"/>
          </p:nvPr>
        </p:nvSpPr>
        <p:spPr>
          <a:xfrm>
            <a:off x="1143000" y="3602038"/>
            <a:ext cx="6858000" cy="1655762"/>
          </a:xfrm>
          <a:prstGeom prst="rect">
            <a:avLst/>
          </a:prstGeom>
          <a:noFill/>
          <a:ln>
            <a:noFill/>
          </a:ln>
        </p:spPr>
        <p:txBody>
          <a:bodyPr anchorCtr="0" anchor="t" bIns="91425" lIns="91425" spcFirstLastPara="1" rIns="91425" wrap="square" tIns="91425"/>
          <a:lstStyle>
            <a:lvl1pPr lvl="0" marR="0" rtl="0" algn="ctr">
              <a:lnSpc>
                <a:spcPct val="90000"/>
              </a:lnSpc>
              <a:spcBef>
                <a:spcPts val="10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662" name="Shape 662"/>
          <p:cNvSpPr txBox="1"/>
          <p:nvPr>
            <p:ph idx="10" type="dt"/>
          </p:nvPr>
        </p:nvSpPr>
        <p:spPr>
          <a:xfrm>
            <a:off x="628650" y="6356350"/>
            <a:ext cx="20574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63" name="Shape 663"/>
          <p:cNvSpPr txBox="1"/>
          <p:nvPr>
            <p:ph idx="11" type="ftr"/>
          </p:nvPr>
        </p:nvSpPr>
        <p:spPr>
          <a:xfrm>
            <a:off x="3028950" y="6356350"/>
            <a:ext cx="30861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64" name="Shape 664"/>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Calibri"/>
                <a:ea typeface="Calibri"/>
                <a:cs typeface="Calibri"/>
                <a:sym typeface="Calibri"/>
              </a:defRPr>
            </a:lvl1pPr>
            <a:lvl2pPr indent="0" lvl="1" marL="0" marR="0" rtl="0" algn="r">
              <a:spcBef>
                <a:spcPts val="0"/>
              </a:spcBef>
              <a:spcAft>
                <a:spcPts val="0"/>
              </a:spcAft>
              <a:buNone/>
              <a:defRPr sz="1200">
                <a:solidFill>
                  <a:srgbClr val="888888"/>
                </a:solidFill>
                <a:latin typeface="Calibri"/>
                <a:ea typeface="Calibri"/>
                <a:cs typeface="Calibri"/>
                <a:sym typeface="Calibri"/>
              </a:defRPr>
            </a:lvl2pPr>
            <a:lvl3pPr indent="0" lvl="2" marL="0" marR="0" rtl="0" algn="r">
              <a:spcBef>
                <a:spcPts val="0"/>
              </a:spcBef>
              <a:spcAft>
                <a:spcPts val="0"/>
              </a:spcAft>
              <a:buNone/>
              <a:defRPr sz="1200">
                <a:solidFill>
                  <a:srgbClr val="888888"/>
                </a:solidFill>
                <a:latin typeface="Calibri"/>
                <a:ea typeface="Calibri"/>
                <a:cs typeface="Calibri"/>
                <a:sym typeface="Calibri"/>
              </a:defRPr>
            </a:lvl3pPr>
            <a:lvl4pPr indent="0" lvl="3" marL="0" marR="0" rtl="0" algn="r">
              <a:spcBef>
                <a:spcPts val="0"/>
              </a:spcBef>
              <a:spcAft>
                <a:spcPts val="0"/>
              </a:spcAft>
              <a:buNone/>
              <a:defRPr sz="1200">
                <a:solidFill>
                  <a:srgbClr val="888888"/>
                </a:solidFill>
                <a:latin typeface="Calibri"/>
                <a:ea typeface="Calibri"/>
                <a:cs typeface="Calibri"/>
                <a:sym typeface="Calibri"/>
              </a:defRPr>
            </a:lvl4pPr>
            <a:lvl5pPr indent="0" lvl="4" marL="0" marR="0" rtl="0" algn="r">
              <a:spcBef>
                <a:spcPts val="0"/>
              </a:spcBef>
              <a:spcAft>
                <a:spcPts val="0"/>
              </a:spcAft>
              <a:buNone/>
              <a:defRPr sz="1200">
                <a:solidFill>
                  <a:srgbClr val="888888"/>
                </a:solidFill>
                <a:latin typeface="Calibri"/>
                <a:ea typeface="Calibri"/>
                <a:cs typeface="Calibri"/>
                <a:sym typeface="Calibri"/>
              </a:defRPr>
            </a:lvl5pPr>
            <a:lvl6pPr indent="0" lvl="5" marL="0" marR="0" rtl="0" algn="r">
              <a:spcBef>
                <a:spcPts val="0"/>
              </a:spcBef>
              <a:spcAft>
                <a:spcPts val="0"/>
              </a:spcAft>
              <a:buNone/>
              <a:defRPr sz="1200">
                <a:solidFill>
                  <a:srgbClr val="888888"/>
                </a:solidFill>
                <a:latin typeface="Calibri"/>
                <a:ea typeface="Calibri"/>
                <a:cs typeface="Calibri"/>
                <a:sym typeface="Calibri"/>
              </a:defRPr>
            </a:lvl6pPr>
            <a:lvl7pPr indent="0" lvl="6" marL="0" marR="0" rtl="0" algn="r">
              <a:spcBef>
                <a:spcPts val="0"/>
              </a:spcBef>
              <a:spcAft>
                <a:spcPts val="0"/>
              </a:spcAft>
              <a:buNone/>
              <a:defRPr sz="1200">
                <a:solidFill>
                  <a:srgbClr val="888888"/>
                </a:solidFill>
                <a:latin typeface="Calibri"/>
                <a:ea typeface="Calibri"/>
                <a:cs typeface="Calibri"/>
                <a:sym typeface="Calibri"/>
              </a:defRPr>
            </a:lvl7pPr>
            <a:lvl8pPr indent="0" lvl="7" marL="0" marR="0" rtl="0" algn="r">
              <a:spcBef>
                <a:spcPts val="0"/>
              </a:spcBef>
              <a:spcAft>
                <a:spcPts val="0"/>
              </a:spcAft>
              <a:buNone/>
              <a:defRPr sz="1200">
                <a:solidFill>
                  <a:srgbClr val="888888"/>
                </a:solidFill>
                <a:latin typeface="Calibri"/>
                <a:ea typeface="Calibri"/>
                <a:cs typeface="Calibri"/>
                <a:sym typeface="Calibri"/>
              </a:defRPr>
            </a:lvl8pPr>
            <a:lvl9pPr indent="0" lvl="8" marL="0" marR="0" rtl="0" algn="r">
              <a:spcBef>
                <a:spcPts val="0"/>
              </a:spcBef>
              <a:spcAft>
                <a:spcPts val="0"/>
              </a:spcAft>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65" name="Shape 665"/>
        <p:cNvGrpSpPr/>
        <p:nvPr/>
      </p:nvGrpSpPr>
      <p:grpSpPr>
        <a:xfrm>
          <a:off x="0" y="0"/>
          <a:ext cx="0" cy="0"/>
          <a:chOff x="0" y="0"/>
          <a:chExt cx="0" cy="0"/>
        </a:xfrm>
      </p:grpSpPr>
      <p:sp>
        <p:nvSpPr>
          <p:cNvPr id="666" name="Shape 666"/>
          <p:cNvSpPr txBox="1"/>
          <p:nvPr>
            <p:ph type="title"/>
          </p:nvPr>
        </p:nvSpPr>
        <p:spPr>
          <a:xfrm>
            <a:off x="623888" y="1709738"/>
            <a:ext cx="7886700" cy="2852737"/>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67" name="Shape 667"/>
          <p:cNvSpPr txBox="1"/>
          <p:nvPr>
            <p:ph idx="1" type="body"/>
          </p:nvPr>
        </p:nvSpPr>
        <p:spPr>
          <a:xfrm>
            <a:off x="623888" y="4589463"/>
            <a:ext cx="7886700" cy="1500187"/>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668" name="Shape 668"/>
          <p:cNvSpPr txBox="1"/>
          <p:nvPr>
            <p:ph idx="10" type="dt"/>
          </p:nvPr>
        </p:nvSpPr>
        <p:spPr>
          <a:xfrm>
            <a:off x="628650" y="6356350"/>
            <a:ext cx="20574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69" name="Shape 669"/>
          <p:cNvSpPr txBox="1"/>
          <p:nvPr>
            <p:ph idx="11" type="ftr"/>
          </p:nvPr>
        </p:nvSpPr>
        <p:spPr>
          <a:xfrm>
            <a:off x="3028950" y="6356350"/>
            <a:ext cx="30861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0" name="Shape 670"/>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Calibri"/>
                <a:ea typeface="Calibri"/>
                <a:cs typeface="Calibri"/>
                <a:sym typeface="Calibri"/>
              </a:defRPr>
            </a:lvl1pPr>
            <a:lvl2pPr indent="0" lvl="1" marL="0" marR="0" rtl="0" algn="r">
              <a:spcBef>
                <a:spcPts val="0"/>
              </a:spcBef>
              <a:spcAft>
                <a:spcPts val="0"/>
              </a:spcAft>
              <a:buNone/>
              <a:defRPr sz="1200">
                <a:solidFill>
                  <a:srgbClr val="888888"/>
                </a:solidFill>
                <a:latin typeface="Calibri"/>
                <a:ea typeface="Calibri"/>
                <a:cs typeface="Calibri"/>
                <a:sym typeface="Calibri"/>
              </a:defRPr>
            </a:lvl2pPr>
            <a:lvl3pPr indent="0" lvl="2" marL="0" marR="0" rtl="0" algn="r">
              <a:spcBef>
                <a:spcPts val="0"/>
              </a:spcBef>
              <a:spcAft>
                <a:spcPts val="0"/>
              </a:spcAft>
              <a:buNone/>
              <a:defRPr sz="1200">
                <a:solidFill>
                  <a:srgbClr val="888888"/>
                </a:solidFill>
                <a:latin typeface="Calibri"/>
                <a:ea typeface="Calibri"/>
                <a:cs typeface="Calibri"/>
                <a:sym typeface="Calibri"/>
              </a:defRPr>
            </a:lvl3pPr>
            <a:lvl4pPr indent="0" lvl="3" marL="0" marR="0" rtl="0" algn="r">
              <a:spcBef>
                <a:spcPts val="0"/>
              </a:spcBef>
              <a:spcAft>
                <a:spcPts val="0"/>
              </a:spcAft>
              <a:buNone/>
              <a:defRPr sz="1200">
                <a:solidFill>
                  <a:srgbClr val="888888"/>
                </a:solidFill>
                <a:latin typeface="Calibri"/>
                <a:ea typeface="Calibri"/>
                <a:cs typeface="Calibri"/>
                <a:sym typeface="Calibri"/>
              </a:defRPr>
            </a:lvl4pPr>
            <a:lvl5pPr indent="0" lvl="4" marL="0" marR="0" rtl="0" algn="r">
              <a:spcBef>
                <a:spcPts val="0"/>
              </a:spcBef>
              <a:spcAft>
                <a:spcPts val="0"/>
              </a:spcAft>
              <a:buNone/>
              <a:defRPr sz="1200">
                <a:solidFill>
                  <a:srgbClr val="888888"/>
                </a:solidFill>
                <a:latin typeface="Calibri"/>
                <a:ea typeface="Calibri"/>
                <a:cs typeface="Calibri"/>
                <a:sym typeface="Calibri"/>
              </a:defRPr>
            </a:lvl5pPr>
            <a:lvl6pPr indent="0" lvl="5" marL="0" marR="0" rtl="0" algn="r">
              <a:spcBef>
                <a:spcPts val="0"/>
              </a:spcBef>
              <a:spcAft>
                <a:spcPts val="0"/>
              </a:spcAft>
              <a:buNone/>
              <a:defRPr sz="1200">
                <a:solidFill>
                  <a:srgbClr val="888888"/>
                </a:solidFill>
                <a:latin typeface="Calibri"/>
                <a:ea typeface="Calibri"/>
                <a:cs typeface="Calibri"/>
                <a:sym typeface="Calibri"/>
              </a:defRPr>
            </a:lvl6pPr>
            <a:lvl7pPr indent="0" lvl="6" marL="0" marR="0" rtl="0" algn="r">
              <a:spcBef>
                <a:spcPts val="0"/>
              </a:spcBef>
              <a:spcAft>
                <a:spcPts val="0"/>
              </a:spcAft>
              <a:buNone/>
              <a:defRPr sz="1200">
                <a:solidFill>
                  <a:srgbClr val="888888"/>
                </a:solidFill>
                <a:latin typeface="Calibri"/>
                <a:ea typeface="Calibri"/>
                <a:cs typeface="Calibri"/>
                <a:sym typeface="Calibri"/>
              </a:defRPr>
            </a:lvl7pPr>
            <a:lvl8pPr indent="0" lvl="7" marL="0" marR="0" rtl="0" algn="r">
              <a:spcBef>
                <a:spcPts val="0"/>
              </a:spcBef>
              <a:spcAft>
                <a:spcPts val="0"/>
              </a:spcAft>
              <a:buNone/>
              <a:defRPr sz="1200">
                <a:solidFill>
                  <a:srgbClr val="888888"/>
                </a:solidFill>
                <a:latin typeface="Calibri"/>
                <a:ea typeface="Calibri"/>
                <a:cs typeface="Calibri"/>
                <a:sym typeface="Calibri"/>
              </a:defRPr>
            </a:lvl8pPr>
            <a:lvl9pPr indent="0" lvl="8" marL="0" marR="0" rtl="0" algn="r">
              <a:spcBef>
                <a:spcPts val="0"/>
              </a:spcBef>
              <a:spcAft>
                <a:spcPts val="0"/>
              </a:spcAft>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671" name="Shape 671"/>
        <p:cNvGrpSpPr/>
        <p:nvPr/>
      </p:nvGrpSpPr>
      <p:grpSpPr>
        <a:xfrm>
          <a:off x="0" y="0"/>
          <a:ext cx="0" cy="0"/>
          <a:chOff x="0" y="0"/>
          <a:chExt cx="0" cy="0"/>
        </a:xfrm>
      </p:grpSpPr>
      <p:sp>
        <p:nvSpPr>
          <p:cNvPr id="672" name="Shape 672"/>
          <p:cNvSpPr txBox="1"/>
          <p:nvPr>
            <p:ph type="title"/>
          </p:nvPr>
        </p:nvSpPr>
        <p:spPr>
          <a:xfrm>
            <a:off x="628650" y="365125"/>
            <a:ext cx="78867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73" name="Shape 673"/>
          <p:cNvSpPr txBox="1"/>
          <p:nvPr>
            <p:ph idx="1" type="body"/>
          </p:nvPr>
        </p:nvSpPr>
        <p:spPr>
          <a:xfrm>
            <a:off x="628650" y="1825625"/>
            <a:ext cx="38862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74" name="Shape 674"/>
          <p:cNvSpPr txBox="1"/>
          <p:nvPr>
            <p:ph idx="2" type="body"/>
          </p:nvPr>
        </p:nvSpPr>
        <p:spPr>
          <a:xfrm>
            <a:off x="4629150" y="1825625"/>
            <a:ext cx="38862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75" name="Shape 675"/>
          <p:cNvSpPr txBox="1"/>
          <p:nvPr>
            <p:ph idx="10" type="dt"/>
          </p:nvPr>
        </p:nvSpPr>
        <p:spPr>
          <a:xfrm>
            <a:off x="628650" y="6356350"/>
            <a:ext cx="20574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6" name="Shape 676"/>
          <p:cNvSpPr txBox="1"/>
          <p:nvPr>
            <p:ph idx="11" type="ftr"/>
          </p:nvPr>
        </p:nvSpPr>
        <p:spPr>
          <a:xfrm>
            <a:off x="3028950" y="6356350"/>
            <a:ext cx="30861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7" name="Shape 677"/>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Calibri"/>
                <a:ea typeface="Calibri"/>
                <a:cs typeface="Calibri"/>
                <a:sym typeface="Calibri"/>
              </a:defRPr>
            </a:lvl1pPr>
            <a:lvl2pPr indent="0" lvl="1" marL="0" marR="0" rtl="0" algn="r">
              <a:spcBef>
                <a:spcPts val="0"/>
              </a:spcBef>
              <a:spcAft>
                <a:spcPts val="0"/>
              </a:spcAft>
              <a:buNone/>
              <a:defRPr sz="1200">
                <a:solidFill>
                  <a:srgbClr val="888888"/>
                </a:solidFill>
                <a:latin typeface="Calibri"/>
                <a:ea typeface="Calibri"/>
                <a:cs typeface="Calibri"/>
                <a:sym typeface="Calibri"/>
              </a:defRPr>
            </a:lvl2pPr>
            <a:lvl3pPr indent="0" lvl="2" marL="0" marR="0" rtl="0" algn="r">
              <a:spcBef>
                <a:spcPts val="0"/>
              </a:spcBef>
              <a:spcAft>
                <a:spcPts val="0"/>
              </a:spcAft>
              <a:buNone/>
              <a:defRPr sz="1200">
                <a:solidFill>
                  <a:srgbClr val="888888"/>
                </a:solidFill>
                <a:latin typeface="Calibri"/>
                <a:ea typeface="Calibri"/>
                <a:cs typeface="Calibri"/>
                <a:sym typeface="Calibri"/>
              </a:defRPr>
            </a:lvl3pPr>
            <a:lvl4pPr indent="0" lvl="3" marL="0" marR="0" rtl="0" algn="r">
              <a:spcBef>
                <a:spcPts val="0"/>
              </a:spcBef>
              <a:spcAft>
                <a:spcPts val="0"/>
              </a:spcAft>
              <a:buNone/>
              <a:defRPr sz="1200">
                <a:solidFill>
                  <a:srgbClr val="888888"/>
                </a:solidFill>
                <a:latin typeface="Calibri"/>
                <a:ea typeface="Calibri"/>
                <a:cs typeface="Calibri"/>
                <a:sym typeface="Calibri"/>
              </a:defRPr>
            </a:lvl4pPr>
            <a:lvl5pPr indent="0" lvl="4" marL="0" marR="0" rtl="0" algn="r">
              <a:spcBef>
                <a:spcPts val="0"/>
              </a:spcBef>
              <a:spcAft>
                <a:spcPts val="0"/>
              </a:spcAft>
              <a:buNone/>
              <a:defRPr sz="1200">
                <a:solidFill>
                  <a:srgbClr val="888888"/>
                </a:solidFill>
                <a:latin typeface="Calibri"/>
                <a:ea typeface="Calibri"/>
                <a:cs typeface="Calibri"/>
                <a:sym typeface="Calibri"/>
              </a:defRPr>
            </a:lvl5pPr>
            <a:lvl6pPr indent="0" lvl="5" marL="0" marR="0" rtl="0" algn="r">
              <a:spcBef>
                <a:spcPts val="0"/>
              </a:spcBef>
              <a:spcAft>
                <a:spcPts val="0"/>
              </a:spcAft>
              <a:buNone/>
              <a:defRPr sz="1200">
                <a:solidFill>
                  <a:srgbClr val="888888"/>
                </a:solidFill>
                <a:latin typeface="Calibri"/>
                <a:ea typeface="Calibri"/>
                <a:cs typeface="Calibri"/>
                <a:sym typeface="Calibri"/>
              </a:defRPr>
            </a:lvl6pPr>
            <a:lvl7pPr indent="0" lvl="6" marL="0" marR="0" rtl="0" algn="r">
              <a:spcBef>
                <a:spcPts val="0"/>
              </a:spcBef>
              <a:spcAft>
                <a:spcPts val="0"/>
              </a:spcAft>
              <a:buNone/>
              <a:defRPr sz="1200">
                <a:solidFill>
                  <a:srgbClr val="888888"/>
                </a:solidFill>
                <a:latin typeface="Calibri"/>
                <a:ea typeface="Calibri"/>
                <a:cs typeface="Calibri"/>
                <a:sym typeface="Calibri"/>
              </a:defRPr>
            </a:lvl7pPr>
            <a:lvl8pPr indent="0" lvl="7" marL="0" marR="0" rtl="0" algn="r">
              <a:spcBef>
                <a:spcPts val="0"/>
              </a:spcBef>
              <a:spcAft>
                <a:spcPts val="0"/>
              </a:spcAft>
              <a:buNone/>
              <a:defRPr sz="1200">
                <a:solidFill>
                  <a:srgbClr val="888888"/>
                </a:solidFill>
                <a:latin typeface="Calibri"/>
                <a:ea typeface="Calibri"/>
                <a:cs typeface="Calibri"/>
                <a:sym typeface="Calibri"/>
              </a:defRPr>
            </a:lvl8pPr>
            <a:lvl9pPr indent="0" lvl="8" marL="0" marR="0" rtl="0" algn="r">
              <a:spcBef>
                <a:spcPts val="0"/>
              </a:spcBef>
              <a:spcAft>
                <a:spcPts val="0"/>
              </a:spcAft>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678" name="Shape 678"/>
        <p:cNvGrpSpPr/>
        <p:nvPr/>
      </p:nvGrpSpPr>
      <p:grpSpPr>
        <a:xfrm>
          <a:off x="0" y="0"/>
          <a:ext cx="0" cy="0"/>
          <a:chOff x="0" y="0"/>
          <a:chExt cx="0" cy="0"/>
        </a:xfrm>
      </p:grpSpPr>
      <p:sp>
        <p:nvSpPr>
          <p:cNvPr id="679" name="Shape 679"/>
          <p:cNvSpPr txBox="1"/>
          <p:nvPr>
            <p:ph type="title"/>
          </p:nvPr>
        </p:nvSpPr>
        <p:spPr>
          <a:xfrm>
            <a:off x="629841" y="365125"/>
            <a:ext cx="78867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80" name="Shape 680"/>
          <p:cNvSpPr txBox="1"/>
          <p:nvPr>
            <p:ph idx="1" type="body"/>
          </p:nvPr>
        </p:nvSpPr>
        <p:spPr>
          <a:xfrm>
            <a:off x="629841" y="1681163"/>
            <a:ext cx="3868340" cy="823912"/>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681" name="Shape 681"/>
          <p:cNvSpPr txBox="1"/>
          <p:nvPr>
            <p:ph idx="2" type="body"/>
          </p:nvPr>
        </p:nvSpPr>
        <p:spPr>
          <a:xfrm>
            <a:off x="629841" y="2505075"/>
            <a:ext cx="3868340" cy="368458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82" name="Shape 682"/>
          <p:cNvSpPr txBox="1"/>
          <p:nvPr>
            <p:ph idx="3" type="body"/>
          </p:nvPr>
        </p:nvSpPr>
        <p:spPr>
          <a:xfrm>
            <a:off x="4629150" y="1681163"/>
            <a:ext cx="3887391" cy="823912"/>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683" name="Shape 683"/>
          <p:cNvSpPr txBox="1"/>
          <p:nvPr>
            <p:ph idx="4" type="body"/>
          </p:nvPr>
        </p:nvSpPr>
        <p:spPr>
          <a:xfrm>
            <a:off x="4629150" y="2505075"/>
            <a:ext cx="3887391" cy="368458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84" name="Shape 684"/>
          <p:cNvSpPr txBox="1"/>
          <p:nvPr>
            <p:ph idx="10" type="dt"/>
          </p:nvPr>
        </p:nvSpPr>
        <p:spPr>
          <a:xfrm>
            <a:off x="628650" y="6356350"/>
            <a:ext cx="20574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5" name="Shape 685"/>
          <p:cNvSpPr txBox="1"/>
          <p:nvPr>
            <p:ph idx="11" type="ftr"/>
          </p:nvPr>
        </p:nvSpPr>
        <p:spPr>
          <a:xfrm>
            <a:off x="3028950" y="6356350"/>
            <a:ext cx="30861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6" name="Shape 686"/>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Calibri"/>
                <a:ea typeface="Calibri"/>
                <a:cs typeface="Calibri"/>
                <a:sym typeface="Calibri"/>
              </a:defRPr>
            </a:lvl1pPr>
            <a:lvl2pPr indent="0" lvl="1" marL="0" marR="0" rtl="0" algn="r">
              <a:spcBef>
                <a:spcPts val="0"/>
              </a:spcBef>
              <a:spcAft>
                <a:spcPts val="0"/>
              </a:spcAft>
              <a:buNone/>
              <a:defRPr sz="1200">
                <a:solidFill>
                  <a:srgbClr val="888888"/>
                </a:solidFill>
                <a:latin typeface="Calibri"/>
                <a:ea typeface="Calibri"/>
                <a:cs typeface="Calibri"/>
                <a:sym typeface="Calibri"/>
              </a:defRPr>
            </a:lvl2pPr>
            <a:lvl3pPr indent="0" lvl="2" marL="0" marR="0" rtl="0" algn="r">
              <a:spcBef>
                <a:spcPts val="0"/>
              </a:spcBef>
              <a:spcAft>
                <a:spcPts val="0"/>
              </a:spcAft>
              <a:buNone/>
              <a:defRPr sz="1200">
                <a:solidFill>
                  <a:srgbClr val="888888"/>
                </a:solidFill>
                <a:latin typeface="Calibri"/>
                <a:ea typeface="Calibri"/>
                <a:cs typeface="Calibri"/>
                <a:sym typeface="Calibri"/>
              </a:defRPr>
            </a:lvl3pPr>
            <a:lvl4pPr indent="0" lvl="3" marL="0" marR="0" rtl="0" algn="r">
              <a:spcBef>
                <a:spcPts val="0"/>
              </a:spcBef>
              <a:spcAft>
                <a:spcPts val="0"/>
              </a:spcAft>
              <a:buNone/>
              <a:defRPr sz="1200">
                <a:solidFill>
                  <a:srgbClr val="888888"/>
                </a:solidFill>
                <a:latin typeface="Calibri"/>
                <a:ea typeface="Calibri"/>
                <a:cs typeface="Calibri"/>
                <a:sym typeface="Calibri"/>
              </a:defRPr>
            </a:lvl4pPr>
            <a:lvl5pPr indent="0" lvl="4" marL="0" marR="0" rtl="0" algn="r">
              <a:spcBef>
                <a:spcPts val="0"/>
              </a:spcBef>
              <a:spcAft>
                <a:spcPts val="0"/>
              </a:spcAft>
              <a:buNone/>
              <a:defRPr sz="1200">
                <a:solidFill>
                  <a:srgbClr val="888888"/>
                </a:solidFill>
                <a:latin typeface="Calibri"/>
                <a:ea typeface="Calibri"/>
                <a:cs typeface="Calibri"/>
                <a:sym typeface="Calibri"/>
              </a:defRPr>
            </a:lvl5pPr>
            <a:lvl6pPr indent="0" lvl="5" marL="0" marR="0" rtl="0" algn="r">
              <a:spcBef>
                <a:spcPts val="0"/>
              </a:spcBef>
              <a:spcAft>
                <a:spcPts val="0"/>
              </a:spcAft>
              <a:buNone/>
              <a:defRPr sz="1200">
                <a:solidFill>
                  <a:srgbClr val="888888"/>
                </a:solidFill>
                <a:latin typeface="Calibri"/>
                <a:ea typeface="Calibri"/>
                <a:cs typeface="Calibri"/>
                <a:sym typeface="Calibri"/>
              </a:defRPr>
            </a:lvl6pPr>
            <a:lvl7pPr indent="0" lvl="6" marL="0" marR="0" rtl="0" algn="r">
              <a:spcBef>
                <a:spcPts val="0"/>
              </a:spcBef>
              <a:spcAft>
                <a:spcPts val="0"/>
              </a:spcAft>
              <a:buNone/>
              <a:defRPr sz="1200">
                <a:solidFill>
                  <a:srgbClr val="888888"/>
                </a:solidFill>
                <a:latin typeface="Calibri"/>
                <a:ea typeface="Calibri"/>
                <a:cs typeface="Calibri"/>
                <a:sym typeface="Calibri"/>
              </a:defRPr>
            </a:lvl7pPr>
            <a:lvl8pPr indent="0" lvl="7" marL="0" marR="0" rtl="0" algn="r">
              <a:spcBef>
                <a:spcPts val="0"/>
              </a:spcBef>
              <a:spcAft>
                <a:spcPts val="0"/>
              </a:spcAft>
              <a:buNone/>
              <a:defRPr sz="1200">
                <a:solidFill>
                  <a:srgbClr val="888888"/>
                </a:solidFill>
                <a:latin typeface="Calibri"/>
                <a:ea typeface="Calibri"/>
                <a:cs typeface="Calibri"/>
                <a:sym typeface="Calibri"/>
              </a:defRPr>
            </a:lvl8pPr>
            <a:lvl9pPr indent="0" lvl="8" marL="0" marR="0" rtl="0" algn="r">
              <a:spcBef>
                <a:spcPts val="0"/>
              </a:spcBef>
              <a:spcAft>
                <a:spcPts val="0"/>
              </a:spcAft>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87" name="Shape 687"/>
        <p:cNvGrpSpPr/>
        <p:nvPr/>
      </p:nvGrpSpPr>
      <p:grpSpPr>
        <a:xfrm>
          <a:off x="0" y="0"/>
          <a:ext cx="0" cy="0"/>
          <a:chOff x="0" y="0"/>
          <a:chExt cx="0" cy="0"/>
        </a:xfrm>
      </p:grpSpPr>
      <p:sp>
        <p:nvSpPr>
          <p:cNvPr id="688" name="Shape 688"/>
          <p:cNvSpPr txBox="1"/>
          <p:nvPr>
            <p:ph type="title"/>
          </p:nvPr>
        </p:nvSpPr>
        <p:spPr>
          <a:xfrm>
            <a:off x="628650" y="365125"/>
            <a:ext cx="78867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89" name="Shape 689"/>
          <p:cNvSpPr txBox="1"/>
          <p:nvPr>
            <p:ph idx="10" type="dt"/>
          </p:nvPr>
        </p:nvSpPr>
        <p:spPr>
          <a:xfrm>
            <a:off x="628650" y="6356350"/>
            <a:ext cx="20574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0" name="Shape 690"/>
          <p:cNvSpPr txBox="1"/>
          <p:nvPr>
            <p:ph idx="11" type="ftr"/>
          </p:nvPr>
        </p:nvSpPr>
        <p:spPr>
          <a:xfrm>
            <a:off x="3028950" y="6356350"/>
            <a:ext cx="30861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1" name="Shape 691"/>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Calibri"/>
                <a:ea typeface="Calibri"/>
                <a:cs typeface="Calibri"/>
                <a:sym typeface="Calibri"/>
              </a:defRPr>
            </a:lvl1pPr>
            <a:lvl2pPr indent="0" lvl="1" marL="0" marR="0" rtl="0" algn="r">
              <a:spcBef>
                <a:spcPts val="0"/>
              </a:spcBef>
              <a:spcAft>
                <a:spcPts val="0"/>
              </a:spcAft>
              <a:buNone/>
              <a:defRPr sz="1200">
                <a:solidFill>
                  <a:srgbClr val="888888"/>
                </a:solidFill>
                <a:latin typeface="Calibri"/>
                <a:ea typeface="Calibri"/>
                <a:cs typeface="Calibri"/>
                <a:sym typeface="Calibri"/>
              </a:defRPr>
            </a:lvl2pPr>
            <a:lvl3pPr indent="0" lvl="2" marL="0" marR="0" rtl="0" algn="r">
              <a:spcBef>
                <a:spcPts val="0"/>
              </a:spcBef>
              <a:spcAft>
                <a:spcPts val="0"/>
              </a:spcAft>
              <a:buNone/>
              <a:defRPr sz="1200">
                <a:solidFill>
                  <a:srgbClr val="888888"/>
                </a:solidFill>
                <a:latin typeface="Calibri"/>
                <a:ea typeface="Calibri"/>
                <a:cs typeface="Calibri"/>
                <a:sym typeface="Calibri"/>
              </a:defRPr>
            </a:lvl3pPr>
            <a:lvl4pPr indent="0" lvl="3" marL="0" marR="0" rtl="0" algn="r">
              <a:spcBef>
                <a:spcPts val="0"/>
              </a:spcBef>
              <a:spcAft>
                <a:spcPts val="0"/>
              </a:spcAft>
              <a:buNone/>
              <a:defRPr sz="1200">
                <a:solidFill>
                  <a:srgbClr val="888888"/>
                </a:solidFill>
                <a:latin typeface="Calibri"/>
                <a:ea typeface="Calibri"/>
                <a:cs typeface="Calibri"/>
                <a:sym typeface="Calibri"/>
              </a:defRPr>
            </a:lvl4pPr>
            <a:lvl5pPr indent="0" lvl="4" marL="0" marR="0" rtl="0" algn="r">
              <a:spcBef>
                <a:spcPts val="0"/>
              </a:spcBef>
              <a:spcAft>
                <a:spcPts val="0"/>
              </a:spcAft>
              <a:buNone/>
              <a:defRPr sz="1200">
                <a:solidFill>
                  <a:srgbClr val="888888"/>
                </a:solidFill>
                <a:latin typeface="Calibri"/>
                <a:ea typeface="Calibri"/>
                <a:cs typeface="Calibri"/>
                <a:sym typeface="Calibri"/>
              </a:defRPr>
            </a:lvl5pPr>
            <a:lvl6pPr indent="0" lvl="5" marL="0" marR="0" rtl="0" algn="r">
              <a:spcBef>
                <a:spcPts val="0"/>
              </a:spcBef>
              <a:spcAft>
                <a:spcPts val="0"/>
              </a:spcAft>
              <a:buNone/>
              <a:defRPr sz="1200">
                <a:solidFill>
                  <a:srgbClr val="888888"/>
                </a:solidFill>
                <a:latin typeface="Calibri"/>
                <a:ea typeface="Calibri"/>
                <a:cs typeface="Calibri"/>
                <a:sym typeface="Calibri"/>
              </a:defRPr>
            </a:lvl6pPr>
            <a:lvl7pPr indent="0" lvl="6" marL="0" marR="0" rtl="0" algn="r">
              <a:spcBef>
                <a:spcPts val="0"/>
              </a:spcBef>
              <a:spcAft>
                <a:spcPts val="0"/>
              </a:spcAft>
              <a:buNone/>
              <a:defRPr sz="1200">
                <a:solidFill>
                  <a:srgbClr val="888888"/>
                </a:solidFill>
                <a:latin typeface="Calibri"/>
                <a:ea typeface="Calibri"/>
                <a:cs typeface="Calibri"/>
                <a:sym typeface="Calibri"/>
              </a:defRPr>
            </a:lvl7pPr>
            <a:lvl8pPr indent="0" lvl="7" marL="0" marR="0" rtl="0" algn="r">
              <a:spcBef>
                <a:spcPts val="0"/>
              </a:spcBef>
              <a:spcAft>
                <a:spcPts val="0"/>
              </a:spcAft>
              <a:buNone/>
              <a:defRPr sz="1200">
                <a:solidFill>
                  <a:srgbClr val="888888"/>
                </a:solidFill>
                <a:latin typeface="Calibri"/>
                <a:ea typeface="Calibri"/>
                <a:cs typeface="Calibri"/>
                <a:sym typeface="Calibri"/>
              </a:defRPr>
            </a:lvl8pPr>
            <a:lvl9pPr indent="0" lvl="8" marL="0" marR="0" rtl="0" algn="r">
              <a:spcBef>
                <a:spcPts val="0"/>
              </a:spcBef>
              <a:spcAft>
                <a:spcPts val="0"/>
              </a:spcAft>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92" name="Shape 692"/>
        <p:cNvGrpSpPr/>
        <p:nvPr/>
      </p:nvGrpSpPr>
      <p:grpSpPr>
        <a:xfrm>
          <a:off x="0" y="0"/>
          <a:ext cx="0" cy="0"/>
          <a:chOff x="0" y="0"/>
          <a:chExt cx="0" cy="0"/>
        </a:xfrm>
      </p:grpSpPr>
      <p:sp>
        <p:nvSpPr>
          <p:cNvPr id="693" name="Shape 693"/>
          <p:cNvSpPr txBox="1"/>
          <p:nvPr>
            <p:ph idx="10" type="dt"/>
          </p:nvPr>
        </p:nvSpPr>
        <p:spPr>
          <a:xfrm>
            <a:off x="628650" y="6356350"/>
            <a:ext cx="20574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4" name="Shape 694"/>
          <p:cNvSpPr txBox="1"/>
          <p:nvPr>
            <p:ph idx="11" type="ftr"/>
          </p:nvPr>
        </p:nvSpPr>
        <p:spPr>
          <a:xfrm>
            <a:off x="3028950" y="6356350"/>
            <a:ext cx="30861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5" name="Shape 695"/>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Calibri"/>
                <a:ea typeface="Calibri"/>
                <a:cs typeface="Calibri"/>
                <a:sym typeface="Calibri"/>
              </a:defRPr>
            </a:lvl1pPr>
            <a:lvl2pPr indent="0" lvl="1" marL="0" marR="0" rtl="0" algn="r">
              <a:spcBef>
                <a:spcPts val="0"/>
              </a:spcBef>
              <a:spcAft>
                <a:spcPts val="0"/>
              </a:spcAft>
              <a:buNone/>
              <a:defRPr sz="1200">
                <a:solidFill>
                  <a:srgbClr val="888888"/>
                </a:solidFill>
                <a:latin typeface="Calibri"/>
                <a:ea typeface="Calibri"/>
                <a:cs typeface="Calibri"/>
                <a:sym typeface="Calibri"/>
              </a:defRPr>
            </a:lvl2pPr>
            <a:lvl3pPr indent="0" lvl="2" marL="0" marR="0" rtl="0" algn="r">
              <a:spcBef>
                <a:spcPts val="0"/>
              </a:spcBef>
              <a:spcAft>
                <a:spcPts val="0"/>
              </a:spcAft>
              <a:buNone/>
              <a:defRPr sz="1200">
                <a:solidFill>
                  <a:srgbClr val="888888"/>
                </a:solidFill>
                <a:latin typeface="Calibri"/>
                <a:ea typeface="Calibri"/>
                <a:cs typeface="Calibri"/>
                <a:sym typeface="Calibri"/>
              </a:defRPr>
            </a:lvl3pPr>
            <a:lvl4pPr indent="0" lvl="3" marL="0" marR="0" rtl="0" algn="r">
              <a:spcBef>
                <a:spcPts val="0"/>
              </a:spcBef>
              <a:spcAft>
                <a:spcPts val="0"/>
              </a:spcAft>
              <a:buNone/>
              <a:defRPr sz="1200">
                <a:solidFill>
                  <a:srgbClr val="888888"/>
                </a:solidFill>
                <a:latin typeface="Calibri"/>
                <a:ea typeface="Calibri"/>
                <a:cs typeface="Calibri"/>
                <a:sym typeface="Calibri"/>
              </a:defRPr>
            </a:lvl4pPr>
            <a:lvl5pPr indent="0" lvl="4" marL="0" marR="0" rtl="0" algn="r">
              <a:spcBef>
                <a:spcPts val="0"/>
              </a:spcBef>
              <a:spcAft>
                <a:spcPts val="0"/>
              </a:spcAft>
              <a:buNone/>
              <a:defRPr sz="1200">
                <a:solidFill>
                  <a:srgbClr val="888888"/>
                </a:solidFill>
                <a:latin typeface="Calibri"/>
                <a:ea typeface="Calibri"/>
                <a:cs typeface="Calibri"/>
                <a:sym typeface="Calibri"/>
              </a:defRPr>
            </a:lvl5pPr>
            <a:lvl6pPr indent="0" lvl="5" marL="0" marR="0" rtl="0" algn="r">
              <a:spcBef>
                <a:spcPts val="0"/>
              </a:spcBef>
              <a:spcAft>
                <a:spcPts val="0"/>
              </a:spcAft>
              <a:buNone/>
              <a:defRPr sz="1200">
                <a:solidFill>
                  <a:srgbClr val="888888"/>
                </a:solidFill>
                <a:latin typeface="Calibri"/>
                <a:ea typeface="Calibri"/>
                <a:cs typeface="Calibri"/>
                <a:sym typeface="Calibri"/>
              </a:defRPr>
            </a:lvl6pPr>
            <a:lvl7pPr indent="0" lvl="6" marL="0" marR="0" rtl="0" algn="r">
              <a:spcBef>
                <a:spcPts val="0"/>
              </a:spcBef>
              <a:spcAft>
                <a:spcPts val="0"/>
              </a:spcAft>
              <a:buNone/>
              <a:defRPr sz="1200">
                <a:solidFill>
                  <a:srgbClr val="888888"/>
                </a:solidFill>
                <a:latin typeface="Calibri"/>
                <a:ea typeface="Calibri"/>
                <a:cs typeface="Calibri"/>
                <a:sym typeface="Calibri"/>
              </a:defRPr>
            </a:lvl7pPr>
            <a:lvl8pPr indent="0" lvl="7" marL="0" marR="0" rtl="0" algn="r">
              <a:spcBef>
                <a:spcPts val="0"/>
              </a:spcBef>
              <a:spcAft>
                <a:spcPts val="0"/>
              </a:spcAft>
              <a:buNone/>
              <a:defRPr sz="1200">
                <a:solidFill>
                  <a:srgbClr val="888888"/>
                </a:solidFill>
                <a:latin typeface="Calibri"/>
                <a:ea typeface="Calibri"/>
                <a:cs typeface="Calibri"/>
                <a:sym typeface="Calibri"/>
              </a:defRPr>
            </a:lvl8pPr>
            <a:lvl9pPr indent="0" lvl="8" marL="0" marR="0" rtl="0" algn="r">
              <a:spcBef>
                <a:spcPts val="0"/>
              </a:spcBef>
              <a:spcAft>
                <a:spcPts val="0"/>
              </a:spcAft>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3" name="Shape 63"/>
        <p:cNvGrpSpPr/>
        <p:nvPr/>
      </p:nvGrpSpPr>
      <p:grpSpPr>
        <a:xfrm>
          <a:off x="0" y="0"/>
          <a:ext cx="0" cy="0"/>
          <a:chOff x="0" y="0"/>
          <a:chExt cx="0" cy="0"/>
        </a:xfrm>
      </p:grpSpPr>
      <p:sp>
        <p:nvSpPr>
          <p:cNvPr id="64" name="Shape 64"/>
          <p:cNvSpPr txBox="1"/>
          <p:nvPr>
            <p:ph type="title"/>
          </p:nvPr>
        </p:nvSpPr>
        <p:spPr>
          <a:xfrm>
            <a:off x="1792288" y="4800600"/>
            <a:ext cx="5486400" cy="566738"/>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Clr>
                <a:schemeClr val="dk2"/>
              </a:buClr>
              <a:buSzPts val="2000"/>
              <a:buFont typeface="Rockwell"/>
              <a:buNone/>
              <a:defRPr b="1" i="0" sz="2000" u="none" cap="none" strike="noStrike">
                <a:solidFill>
                  <a:schemeClr val="dk2"/>
                </a:solidFill>
                <a:latin typeface="Rockwell"/>
                <a:ea typeface="Rockwell"/>
                <a:cs typeface="Rockwell"/>
                <a:sym typeface="Rockwel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65" name="Shape 65"/>
          <p:cNvSpPr/>
          <p:nvPr>
            <p:ph idx="2" type="pic"/>
          </p:nvPr>
        </p:nvSpPr>
        <p:spPr>
          <a:xfrm>
            <a:off x="1792288" y="612775"/>
            <a:ext cx="5486400" cy="4114800"/>
          </a:xfrm>
          <a:prstGeom prst="rect">
            <a:avLst/>
          </a:prstGeom>
          <a:noFill/>
          <a:ln>
            <a:noFill/>
          </a:ln>
        </p:spPr>
        <p:txBody>
          <a:bodyPr anchorCtr="0" anchor="t" bIns="91425" lIns="91425" spcFirstLastPara="1" rIns="91425" wrap="square" tIns="91425"/>
          <a:lstStyle>
            <a:lvl1pPr indent="0" lvl="0" marL="0" marR="0" rtl="0" algn="l">
              <a:spcBef>
                <a:spcPts val="560"/>
              </a:spcBef>
              <a:spcAft>
                <a:spcPts val="0"/>
              </a:spcAft>
              <a:buClr>
                <a:schemeClr val="dk2"/>
              </a:buClr>
              <a:buSzPts val="2800"/>
              <a:buFont typeface="Arial"/>
              <a:buNone/>
              <a:defRPr b="0" i="0" sz="2800" u="none" cap="none" strike="noStrike">
                <a:solidFill>
                  <a:schemeClr val="dk2"/>
                </a:solidFill>
                <a:latin typeface="Century Gothic"/>
                <a:ea typeface="Century Gothic"/>
                <a:cs typeface="Century Gothic"/>
                <a:sym typeface="Century Gothic"/>
              </a:defRPr>
            </a:lvl1pPr>
            <a:lvl2pPr indent="0" lvl="1" marL="457200" marR="0" rtl="0" algn="l">
              <a:spcBef>
                <a:spcPts val="560"/>
              </a:spcBef>
              <a:spcAft>
                <a:spcPts val="0"/>
              </a:spcAft>
              <a:buClr>
                <a:schemeClr val="dk2"/>
              </a:buClr>
              <a:buSzPts val="2800"/>
              <a:buFont typeface="Arial"/>
              <a:buNone/>
              <a:defRPr b="0" i="0" sz="2800" u="none" cap="none" strike="noStrike">
                <a:solidFill>
                  <a:schemeClr val="dk2"/>
                </a:solidFill>
                <a:latin typeface="Century Gothic"/>
                <a:ea typeface="Century Gothic"/>
                <a:cs typeface="Century Gothic"/>
                <a:sym typeface="Century Gothic"/>
              </a:defRPr>
            </a:lvl2pPr>
            <a:lvl3pPr indent="0" lvl="2" marL="914400" marR="0" rtl="0" algn="l">
              <a:spcBef>
                <a:spcPts val="480"/>
              </a:spcBef>
              <a:spcAft>
                <a:spcPts val="0"/>
              </a:spcAft>
              <a:buClr>
                <a:schemeClr val="dk2"/>
              </a:buClr>
              <a:buSzPts val="2400"/>
              <a:buFont typeface="Courier New"/>
              <a:buNone/>
              <a:defRPr b="0" i="0" sz="2400" u="none" cap="none" strike="noStrike">
                <a:solidFill>
                  <a:schemeClr val="dk2"/>
                </a:solidFill>
                <a:latin typeface="Century Gothic"/>
                <a:ea typeface="Century Gothic"/>
                <a:cs typeface="Century Gothic"/>
                <a:sym typeface="Century Gothic"/>
              </a:defRPr>
            </a:lvl3pPr>
            <a:lvl4pPr indent="0" lvl="3" marL="1371600" marR="0" rtl="0" algn="l">
              <a:spcBef>
                <a:spcPts val="400"/>
              </a:spcBef>
              <a:spcAft>
                <a:spcPts val="0"/>
              </a:spcAft>
              <a:buClr>
                <a:schemeClr val="dk2"/>
              </a:buClr>
              <a:buSzPts val="2000"/>
              <a:buFont typeface="Arial"/>
              <a:buNone/>
              <a:defRPr b="0" i="0" sz="2000" u="none" cap="none" strike="noStrike">
                <a:solidFill>
                  <a:schemeClr val="dk2"/>
                </a:solidFill>
                <a:latin typeface="Century Gothic"/>
                <a:ea typeface="Century Gothic"/>
                <a:cs typeface="Century Gothic"/>
                <a:sym typeface="Century Gothic"/>
              </a:defRPr>
            </a:lvl4pPr>
            <a:lvl5pPr indent="0" lvl="4" marL="1828800" marR="0" rtl="0" algn="l">
              <a:spcBef>
                <a:spcPts val="400"/>
              </a:spcBef>
              <a:spcAft>
                <a:spcPts val="0"/>
              </a:spcAft>
              <a:buClr>
                <a:schemeClr val="dk2"/>
              </a:buClr>
              <a:buSzPts val="2000"/>
              <a:buFont typeface="Arial"/>
              <a:buNone/>
              <a:defRPr b="0" i="0" sz="2000" u="none" cap="none" strike="noStrike">
                <a:solidFill>
                  <a:schemeClr val="dk2"/>
                </a:solidFill>
                <a:latin typeface="Century Gothic"/>
                <a:ea typeface="Century Gothic"/>
                <a:cs typeface="Century Gothic"/>
                <a:sym typeface="Century Gothic"/>
              </a:defRPr>
            </a:lvl5pPr>
            <a:lvl6pPr indent="0" lvl="5" marL="22860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6pPr>
            <a:lvl7pPr indent="0" lvl="6" marL="27432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7pPr>
            <a:lvl8pPr indent="0" lvl="7" marL="32004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8pPr>
            <a:lvl9pPr indent="0" lvl="8" marL="36576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9pPr>
          </a:lstStyle>
          <a:p/>
        </p:txBody>
      </p:sp>
      <p:sp>
        <p:nvSpPr>
          <p:cNvPr id="66" name="Shape 66"/>
          <p:cNvSpPr txBox="1"/>
          <p:nvPr>
            <p:ph idx="1" type="body"/>
          </p:nvPr>
        </p:nvSpPr>
        <p:spPr>
          <a:xfrm>
            <a:off x="1792288" y="5367338"/>
            <a:ext cx="5486400" cy="804862"/>
          </a:xfrm>
          <a:prstGeom prst="rect">
            <a:avLst/>
          </a:prstGeom>
          <a:noFill/>
          <a:ln>
            <a:noFill/>
          </a:ln>
        </p:spPr>
        <p:txBody>
          <a:bodyPr anchorCtr="0" anchor="t" bIns="91425" lIns="91425" spcFirstLastPara="1" rIns="91425" wrap="square" tIns="91425"/>
          <a:lstStyle>
            <a:lvl1pPr indent="-228600" lvl="0" marL="457200" marR="0" rtl="0" algn="l">
              <a:spcBef>
                <a:spcPts val="280"/>
              </a:spcBef>
              <a:spcAft>
                <a:spcPts val="0"/>
              </a:spcAft>
              <a:buClr>
                <a:schemeClr val="dk2"/>
              </a:buClr>
              <a:buSzPts val="1400"/>
              <a:buFont typeface="Arial"/>
              <a:buNone/>
              <a:defRPr b="0" i="0" sz="1400" u="none" cap="none" strike="noStrike">
                <a:solidFill>
                  <a:schemeClr val="dk2"/>
                </a:solidFill>
                <a:latin typeface="Century Gothic"/>
                <a:ea typeface="Century Gothic"/>
                <a:cs typeface="Century Gothic"/>
                <a:sym typeface="Century Gothic"/>
              </a:defRPr>
            </a:lvl1pPr>
            <a:lvl2pPr indent="-228600" lvl="1" marL="914400" marR="0" rtl="0" algn="l">
              <a:spcBef>
                <a:spcPts val="240"/>
              </a:spcBef>
              <a:spcAft>
                <a:spcPts val="0"/>
              </a:spcAft>
              <a:buClr>
                <a:schemeClr val="dk2"/>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rtl="0" algn="l">
              <a:spcBef>
                <a:spcPts val="200"/>
              </a:spcBef>
              <a:spcAft>
                <a:spcPts val="0"/>
              </a:spcAft>
              <a:buClr>
                <a:schemeClr val="dk2"/>
              </a:buClr>
              <a:buSzPts val="1000"/>
              <a:buFont typeface="Courier New"/>
              <a:buNone/>
              <a:defRPr b="0" i="0" sz="1000" u="none" cap="none" strike="noStrike">
                <a:solidFill>
                  <a:schemeClr val="dk2"/>
                </a:solidFill>
                <a:latin typeface="Century Gothic"/>
                <a:ea typeface="Century Gothic"/>
                <a:cs typeface="Century Gothic"/>
                <a:sym typeface="Century Gothic"/>
              </a:defRPr>
            </a:lvl3pPr>
            <a:lvl4pPr indent="-228600" lvl="3" marL="1828800" marR="0" rtl="0" algn="l">
              <a:spcBef>
                <a:spcPts val="180"/>
              </a:spcBef>
              <a:spcAft>
                <a:spcPts val="0"/>
              </a:spcAft>
              <a:buClr>
                <a:schemeClr val="dk2"/>
              </a:buClr>
              <a:buSzPts val="9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rtl="0" algn="l">
              <a:spcBef>
                <a:spcPts val="180"/>
              </a:spcBef>
              <a:spcAft>
                <a:spcPts val="0"/>
              </a:spcAft>
              <a:buClr>
                <a:schemeClr val="dk2"/>
              </a:buClr>
              <a:buSzPts val="9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9pPr>
          </a:lstStyle>
          <a:p/>
        </p:txBody>
      </p:sp>
      <p:sp>
        <p:nvSpPr>
          <p:cNvPr id="67" name="Shape 67"/>
          <p:cNvSpPr txBox="1"/>
          <p:nvPr>
            <p:ph idx="11" type="ftr"/>
          </p:nvPr>
        </p:nvSpPr>
        <p:spPr>
          <a:xfrm>
            <a:off x="1600200" y="6356350"/>
            <a:ext cx="53340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68" name="Shape 68"/>
          <p:cNvSpPr txBox="1"/>
          <p:nvPr>
            <p:ph idx="12" type="sldNum"/>
          </p:nvPr>
        </p:nvSpPr>
        <p:spPr>
          <a:xfrm>
            <a:off x="457200" y="6356350"/>
            <a:ext cx="762000" cy="365125"/>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sz="1200">
                <a:solidFill>
                  <a:schemeClr val="dk2"/>
                </a:solidFill>
                <a:latin typeface="Century Gothic"/>
                <a:ea typeface="Century Gothic"/>
                <a:cs typeface="Century Gothic"/>
                <a:sym typeface="Century Gothic"/>
              </a:defRPr>
            </a:lvl1pPr>
            <a:lvl2pPr indent="0" lvl="1" marL="0" marR="0" rtl="0" algn="l">
              <a:spcBef>
                <a:spcPts val="0"/>
              </a:spcBef>
              <a:buNone/>
              <a:defRPr sz="1200">
                <a:solidFill>
                  <a:schemeClr val="dk2"/>
                </a:solidFill>
                <a:latin typeface="Century Gothic"/>
                <a:ea typeface="Century Gothic"/>
                <a:cs typeface="Century Gothic"/>
                <a:sym typeface="Century Gothic"/>
              </a:defRPr>
            </a:lvl2pPr>
            <a:lvl3pPr indent="0" lvl="2" marL="0" marR="0" rtl="0" algn="l">
              <a:spcBef>
                <a:spcPts val="0"/>
              </a:spcBef>
              <a:buNone/>
              <a:defRPr sz="1200">
                <a:solidFill>
                  <a:schemeClr val="dk2"/>
                </a:solidFill>
                <a:latin typeface="Century Gothic"/>
                <a:ea typeface="Century Gothic"/>
                <a:cs typeface="Century Gothic"/>
                <a:sym typeface="Century Gothic"/>
              </a:defRPr>
            </a:lvl3pPr>
            <a:lvl4pPr indent="0" lvl="3" marL="0" marR="0" rtl="0" algn="l">
              <a:spcBef>
                <a:spcPts val="0"/>
              </a:spcBef>
              <a:buNone/>
              <a:defRPr sz="1200">
                <a:solidFill>
                  <a:schemeClr val="dk2"/>
                </a:solidFill>
                <a:latin typeface="Century Gothic"/>
                <a:ea typeface="Century Gothic"/>
                <a:cs typeface="Century Gothic"/>
                <a:sym typeface="Century Gothic"/>
              </a:defRPr>
            </a:lvl4pPr>
            <a:lvl5pPr indent="0" lvl="4" marL="0" marR="0" rtl="0" algn="l">
              <a:spcBef>
                <a:spcPts val="0"/>
              </a:spcBef>
              <a:buNone/>
              <a:defRPr sz="1200">
                <a:solidFill>
                  <a:schemeClr val="dk2"/>
                </a:solidFill>
                <a:latin typeface="Century Gothic"/>
                <a:ea typeface="Century Gothic"/>
                <a:cs typeface="Century Gothic"/>
                <a:sym typeface="Century Gothic"/>
              </a:defRPr>
            </a:lvl5pPr>
            <a:lvl6pPr indent="0" lvl="5" marL="0" marR="0" rtl="0" algn="l">
              <a:spcBef>
                <a:spcPts val="0"/>
              </a:spcBef>
              <a:buNone/>
              <a:defRPr sz="1200">
                <a:solidFill>
                  <a:schemeClr val="dk2"/>
                </a:solidFill>
                <a:latin typeface="Century Gothic"/>
                <a:ea typeface="Century Gothic"/>
                <a:cs typeface="Century Gothic"/>
                <a:sym typeface="Century Gothic"/>
              </a:defRPr>
            </a:lvl6pPr>
            <a:lvl7pPr indent="0" lvl="6" marL="0" marR="0" rtl="0" algn="l">
              <a:spcBef>
                <a:spcPts val="0"/>
              </a:spcBef>
              <a:buNone/>
              <a:defRPr sz="1200">
                <a:solidFill>
                  <a:schemeClr val="dk2"/>
                </a:solidFill>
                <a:latin typeface="Century Gothic"/>
                <a:ea typeface="Century Gothic"/>
                <a:cs typeface="Century Gothic"/>
                <a:sym typeface="Century Gothic"/>
              </a:defRPr>
            </a:lvl7pPr>
            <a:lvl8pPr indent="0" lvl="7" marL="0" marR="0" rtl="0" algn="l">
              <a:spcBef>
                <a:spcPts val="0"/>
              </a:spcBef>
              <a:buNone/>
              <a:defRPr sz="1200">
                <a:solidFill>
                  <a:schemeClr val="dk2"/>
                </a:solidFill>
                <a:latin typeface="Century Gothic"/>
                <a:ea typeface="Century Gothic"/>
                <a:cs typeface="Century Gothic"/>
                <a:sym typeface="Century Gothic"/>
              </a:defRPr>
            </a:lvl8pPr>
            <a:lvl9pPr indent="0" lvl="8" marL="0" marR="0" rtl="0" algn="l">
              <a:spcBef>
                <a:spcPts val="0"/>
              </a:spcBef>
              <a:buNone/>
              <a:defRPr sz="1200">
                <a:solidFill>
                  <a:schemeClr val="dk2"/>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696" name="Shape 696"/>
        <p:cNvGrpSpPr/>
        <p:nvPr/>
      </p:nvGrpSpPr>
      <p:grpSpPr>
        <a:xfrm>
          <a:off x="0" y="0"/>
          <a:ext cx="0" cy="0"/>
          <a:chOff x="0" y="0"/>
          <a:chExt cx="0" cy="0"/>
        </a:xfrm>
      </p:grpSpPr>
      <p:sp>
        <p:nvSpPr>
          <p:cNvPr id="697" name="Shape 697"/>
          <p:cNvSpPr txBox="1"/>
          <p:nvPr>
            <p:ph type="title"/>
          </p:nvPr>
        </p:nvSpPr>
        <p:spPr>
          <a:xfrm>
            <a:off x="629841" y="457200"/>
            <a:ext cx="2949178" cy="1600200"/>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98" name="Shape 698"/>
          <p:cNvSpPr txBox="1"/>
          <p:nvPr>
            <p:ph idx="1" type="body"/>
          </p:nvPr>
        </p:nvSpPr>
        <p:spPr>
          <a:xfrm>
            <a:off x="3887391" y="987425"/>
            <a:ext cx="4629150" cy="4873625"/>
          </a:xfrm>
          <a:prstGeom prst="rect">
            <a:avLst/>
          </a:prstGeom>
          <a:noFill/>
          <a:ln>
            <a:noFill/>
          </a:ln>
        </p:spPr>
        <p:txBody>
          <a:bodyPr anchorCtr="0" anchor="t" bIns="91425" lIns="91425" spcFirstLastPara="1" rIns="91425" wrap="square" tIns="91425"/>
          <a:lstStyle>
            <a:lvl1pPr indent="-431800" lvl="0" marL="457200"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99" name="Shape 699"/>
          <p:cNvSpPr txBox="1"/>
          <p:nvPr>
            <p:ph idx="2" type="body"/>
          </p:nvPr>
        </p:nvSpPr>
        <p:spPr>
          <a:xfrm>
            <a:off x="629841" y="2057400"/>
            <a:ext cx="2949178" cy="3811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700" name="Shape 700"/>
          <p:cNvSpPr txBox="1"/>
          <p:nvPr>
            <p:ph idx="10" type="dt"/>
          </p:nvPr>
        </p:nvSpPr>
        <p:spPr>
          <a:xfrm>
            <a:off x="628650" y="6356350"/>
            <a:ext cx="20574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1" name="Shape 701"/>
          <p:cNvSpPr txBox="1"/>
          <p:nvPr>
            <p:ph idx="11" type="ftr"/>
          </p:nvPr>
        </p:nvSpPr>
        <p:spPr>
          <a:xfrm>
            <a:off x="3028950" y="6356350"/>
            <a:ext cx="30861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2" name="Shape 702"/>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Calibri"/>
                <a:ea typeface="Calibri"/>
                <a:cs typeface="Calibri"/>
                <a:sym typeface="Calibri"/>
              </a:defRPr>
            </a:lvl1pPr>
            <a:lvl2pPr indent="0" lvl="1" marL="0" marR="0" rtl="0" algn="r">
              <a:spcBef>
                <a:spcPts val="0"/>
              </a:spcBef>
              <a:spcAft>
                <a:spcPts val="0"/>
              </a:spcAft>
              <a:buNone/>
              <a:defRPr sz="1200">
                <a:solidFill>
                  <a:srgbClr val="888888"/>
                </a:solidFill>
                <a:latin typeface="Calibri"/>
                <a:ea typeface="Calibri"/>
                <a:cs typeface="Calibri"/>
                <a:sym typeface="Calibri"/>
              </a:defRPr>
            </a:lvl2pPr>
            <a:lvl3pPr indent="0" lvl="2" marL="0" marR="0" rtl="0" algn="r">
              <a:spcBef>
                <a:spcPts val="0"/>
              </a:spcBef>
              <a:spcAft>
                <a:spcPts val="0"/>
              </a:spcAft>
              <a:buNone/>
              <a:defRPr sz="1200">
                <a:solidFill>
                  <a:srgbClr val="888888"/>
                </a:solidFill>
                <a:latin typeface="Calibri"/>
                <a:ea typeface="Calibri"/>
                <a:cs typeface="Calibri"/>
                <a:sym typeface="Calibri"/>
              </a:defRPr>
            </a:lvl3pPr>
            <a:lvl4pPr indent="0" lvl="3" marL="0" marR="0" rtl="0" algn="r">
              <a:spcBef>
                <a:spcPts val="0"/>
              </a:spcBef>
              <a:spcAft>
                <a:spcPts val="0"/>
              </a:spcAft>
              <a:buNone/>
              <a:defRPr sz="1200">
                <a:solidFill>
                  <a:srgbClr val="888888"/>
                </a:solidFill>
                <a:latin typeface="Calibri"/>
                <a:ea typeface="Calibri"/>
                <a:cs typeface="Calibri"/>
                <a:sym typeface="Calibri"/>
              </a:defRPr>
            </a:lvl4pPr>
            <a:lvl5pPr indent="0" lvl="4" marL="0" marR="0" rtl="0" algn="r">
              <a:spcBef>
                <a:spcPts val="0"/>
              </a:spcBef>
              <a:spcAft>
                <a:spcPts val="0"/>
              </a:spcAft>
              <a:buNone/>
              <a:defRPr sz="1200">
                <a:solidFill>
                  <a:srgbClr val="888888"/>
                </a:solidFill>
                <a:latin typeface="Calibri"/>
                <a:ea typeface="Calibri"/>
                <a:cs typeface="Calibri"/>
                <a:sym typeface="Calibri"/>
              </a:defRPr>
            </a:lvl5pPr>
            <a:lvl6pPr indent="0" lvl="5" marL="0" marR="0" rtl="0" algn="r">
              <a:spcBef>
                <a:spcPts val="0"/>
              </a:spcBef>
              <a:spcAft>
                <a:spcPts val="0"/>
              </a:spcAft>
              <a:buNone/>
              <a:defRPr sz="1200">
                <a:solidFill>
                  <a:srgbClr val="888888"/>
                </a:solidFill>
                <a:latin typeface="Calibri"/>
                <a:ea typeface="Calibri"/>
                <a:cs typeface="Calibri"/>
                <a:sym typeface="Calibri"/>
              </a:defRPr>
            </a:lvl6pPr>
            <a:lvl7pPr indent="0" lvl="6" marL="0" marR="0" rtl="0" algn="r">
              <a:spcBef>
                <a:spcPts val="0"/>
              </a:spcBef>
              <a:spcAft>
                <a:spcPts val="0"/>
              </a:spcAft>
              <a:buNone/>
              <a:defRPr sz="1200">
                <a:solidFill>
                  <a:srgbClr val="888888"/>
                </a:solidFill>
                <a:latin typeface="Calibri"/>
                <a:ea typeface="Calibri"/>
                <a:cs typeface="Calibri"/>
                <a:sym typeface="Calibri"/>
              </a:defRPr>
            </a:lvl7pPr>
            <a:lvl8pPr indent="0" lvl="7" marL="0" marR="0" rtl="0" algn="r">
              <a:spcBef>
                <a:spcPts val="0"/>
              </a:spcBef>
              <a:spcAft>
                <a:spcPts val="0"/>
              </a:spcAft>
              <a:buNone/>
              <a:defRPr sz="1200">
                <a:solidFill>
                  <a:srgbClr val="888888"/>
                </a:solidFill>
                <a:latin typeface="Calibri"/>
                <a:ea typeface="Calibri"/>
                <a:cs typeface="Calibri"/>
                <a:sym typeface="Calibri"/>
              </a:defRPr>
            </a:lvl8pPr>
            <a:lvl9pPr indent="0" lvl="8" marL="0" marR="0" rtl="0" algn="r">
              <a:spcBef>
                <a:spcPts val="0"/>
              </a:spcBef>
              <a:spcAft>
                <a:spcPts val="0"/>
              </a:spcAft>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703" name="Shape 703"/>
        <p:cNvGrpSpPr/>
        <p:nvPr/>
      </p:nvGrpSpPr>
      <p:grpSpPr>
        <a:xfrm>
          <a:off x="0" y="0"/>
          <a:ext cx="0" cy="0"/>
          <a:chOff x="0" y="0"/>
          <a:chExt cx="0" cy="0"/>
        </a:xfrm>
      </p:grpSpPr>
      <p:sp>
        <p:nvSpPr>
          <p:cNvPr id="704" name="Shape 704"/>
          <p:cNvSpPr txBox="1"/>
          <p:nvPr>
            <p:ph type="title"/>
          </p:nvPr>
        </p:nvSpPr>
        <p:spPr>
          <a:xfrm>
            <a:off x="629841" y="457200"/>
            <a:ext cx="2949178" cy="1600200"/>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05" name="Shape 705"/>
          <p:cNvSpPr/>
          <p:nvPr>
            <p:ph idx="2" type="pic"/>
          </p:nvPr>
        </p:nvSpPr>
        <p:spPr>
          <a:xfrm>
            <a:off x="3887391" y="987425"/>
            <a:ext cx="4629150" cy="4873625"/>
          </a:xfrm>
          <a:prstGeom prst="rect">
            <a:avLst/>
          </a:prstGeom>
          <a:noFill/>
          <a:ln>
            <a:noFill/>
          </a:ln>
        </p:spPr>
        <p:txBody>
          <a:bodyPr anchorCtr="0" anchor="t" bIns="91425" lIns="91425" spcFirstLastPara="1" rIns="91425" wrap="square" tIns="91425"/>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06" name="Shape 706"/>
          <p:cNvSpPr txBox="1"/>
          <p:nvPr>
            <p:ph idx="1" type="body"/>
          </p:nvPr>
        </p:nvSpPr>
        <p:spPr>
          <a:xfrm>
            <a:off x="629841" y="2057400"/>
            <a:ext cx="2949178" cy="3811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707" name="Shape 707"/>
          <p:cNvSpPr txBox="1"/>
          <p:nvPr>
            <p:ph idx="10" type="dt"/>
          </p:nvPr>
        </p:nvSpPr>
        <p:spPr>
          <a:xfrm>
            <a:off x="628650" y="6356350"/>
            <a:ext cx="20574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8" name="Shape 708"/>
          <p:cNvSpPr txBox="1"/>
          <p:nvPr>
            <p:ph idx="11" type="ftr"/>
          </p:nvPr>
        </p:nvSpPr>
        <p:spPr>
          <a:xfrm>
            <a:off x="3028950" y="6356350"/>
            <a:ext cx="30861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9" name="Shape 709"/>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Calibri"/>
                <a:ea typeface="Calibri"/>
                <a:cs typeface="Calibri"/>
                <a:sym typeface="Calibri"/>
              </a:defRPr>
            </a:lvl1pPr>
            <a:lvl2pPr indent="0" lvl="1" marL="0" marR="0" rtl="0" algn="r">
              <a:spcBef>
                <a:spcPts val="0"/>
              </a:spcBef>
              <a:spcAft>
                <a:spcPts val="0"/>
              </a:spcAft>
              <a:buNone/>
              <a:defRPr sz="1200">
                <a:solidFill>
                  <a:srgbClr val="888888"/>
                </a:solidFill>
                <a:latin typeface="Calibri"/>
                <a:ea typeface="Calibri"/>
                <a:cs typeface="Calibri"/>
                <a:sym typeface="Calibri"/>
              </a:defRPr>
            </a:lvl2pPr>
            <a:lvl3pPr indent="0" lvl="2" marL="0" marR="0" rtl="0" algn="r">
              <a:spcBef>
                <a:spcPts val="0"/>
              </a:spcBef>
              <a:spcAft>
                <a:spcPts val="0"/>
              </a:spcAft>
              <a:buNone/>
              <a:defRPr sz="1200">
                <a:solidFill>
                  <a:srgbClr val="888888"/>
                </a:solidFill>
                <a:latin typeface="Calibri"/>
                <a:ea typeface="Calibri"/>
                <a:cs typeface="Calibri"/>
                <a:sym typeface="Calibri"/>
              </a:defRPr>
            </a:lvl3pPr>
            <a:lvl4pPr indent="0" lvl="3" marL="0" marR="0" rtl="0" algn="r">
              <a:spcBef>
                <a:spcPts val="0"/>
              </a:spcBef>
              <a:spcAft>
                <a:spcPts val="0"/>
              </a:spcAft>
              <a:buNone/>
              <a:defRPr sz="1200">
                <a:solidFill>
                  <a:srgbClr val="888888"/>
                </a:solidFill>
                <a:latin typeface="Calibri"/>
                <a:ea typeface="Calibri"/>
                <a:cs typeface="Calibri"/>
                <a:sym typeface="Calibri"/>
              </a:defRPr>
            </a:lvl4pPr>
            <a:lvl5pPr indent="0" lvl="4" marL="0" marR="0" rtl="0" algn="r">
              <a:spcBef>
                <a:spcPts val="0"/>
              </a:spcBef>
              <a:spcAft>
                <a:spcPts val="0"/>
              </a:spcAft>
              <a:buNone/>
              <a:defRPr sz="1200">
                <a:solidFill>
                  <a:srgbClr val="888888"/>
                </a:solidFill>
                <a:latin typeface="Calibri"/>
                <a:ea typeface="Calibri"/>
                <a:cs typeface="Calibri"/>
                <a:sym typeface="Calibri"/>
              </a:defRPr>
            </a:lvl5pPr>
            <a:lvl6pPr indent="0" lvl="5" marL="0" marR="0" rtl="0" algn="r">
              <a:spcBef>
                <a:spcPts val="0"/>
              </a:spcBef>
              <a:spcAft>
                <a:spcPts val="0"/>
              </a:spcAft>
              <a:buNone/>
              <a:defRPr sz="1200">
                <a:solidFill>
                  <a:srgbClr val="888888"/>
                </a:solidFill>
                <a:latin typeface="Calibri"/>
                <a:ea typeface="Calibri"/>
                <a:cs typeface="Calibri"/>
                <a:sym typeface="Calibri"/>
              </a:defRPr>
            </a:lvl6pPr>
            <a:lvl7pPr indent="0" lvl="6" marL="0" marR="0" rtl="0" algn="r">
              <a:spcBef>
                <a:spcPts val="0"/>
              </a:spcBef>
              <a:spcAft>
                <a:spcPts val="0"/>
              </a:spcAft>
              <a:buNone/>
              <a:defRPr sz="1200">
                <a:solidFill>
                  <a:srgbClr val="888888"/>
                </a:solidFill>
                <a:latin typeface="Calibri"/>
                <a:ea typeface="Calibri"/>
                <a:cs typeface="Calibri"/>
                <a:sym typeface="Calibri"/>
              </a:defRPr>
            </a:lvl7pPr>
            <a:lvl8pPr indent="0" lvl="7" marL="0" marR="0" rtl="0" algn="r">
              <a:spcBef>
                <a:spcPts val="0"/>
              </a:spcBef>
              <a:spcAft>
                <a:spcPts val="0"/>
              </a:spcAft>
              <a:buNone/>
              <a:defRPr sz="1200">
                <a:solidFill>
                  <a:srgbClr val="888888"/>
                </a:solidFill>
                <a:latin typeface="Calibri"/>
                <a:ea typeface="Calibri"/>
                <a:cs typeface="Calibri"/>
                <a:sym typeface="Calibri"/>
              </a:defRPr>
            </a:lvl8pPr>
            <a:lvl9pPr indent="0" lvl="8" marL="0" marR="0" rtl="0" algn="r">
              <a:spcBef>
                <a:spcPts val="0"/>
              </a:spcBef>
              <a:spcAft>
                <a:spcPts val="0"/>
              </a:spcAft>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10" name="Shape 710"/>
        <p:cNvGrpSpPr/>
        <p:nvPr/>
      </p:nvGrpSpPr>
      <p:grpSpPr>
        <a:xfrm>
          <a:off x="0" y="0"/>
          <a:ext cx="0" cy="0"/>
          <a:chOff x="0" y="0"/>
          <a:chExt cx="0" cy="0"/>
        </a:xfrm>
      </p:grpSpPr>
      <p:sp>
        <p:nvSpPr>
          <p:cNvPr id="711" name="Shape 711"/>
          <p:cNvSpPr txBox="1"/>
          <p:nvPr>
            <p:ph type="title"/>
          </p:nvPr>
        </p:nvSpPr>
        <p:spPr>
          <a:xfrm>
            <a:off x="628650" y="365125"/>
            <a:ext cx="78867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12" name="Shape 712"/>
          <p:cNvSpPr txBox="1"/>
          <p:nvPr>
            <p:ph idx="1" type="body"/>
          </p:nvPr>
        </p:nvSpPr>
        <p:spPr>
          <a:xfrm rot="5400000">
            <a:off x="2396331" y="57944"/>
            <a:ext cx="4351338" cy="78867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13" name="Shape 713"/>
          <p:cNvSpPr txBox="1"/>
          <p:nvPr>
            <p:ph idx="10" type="dt"/>
          </p:nvPr>
        </p:nvSpPr>
        <p:spPr>
          <a:xfrm>
            <a:off x="628650" y="6356350"/>
            <a:ext cx="20574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14" name="Shape 714"/>
          <p:cNvSpPr txBox="1"/>
          <p:nvPr>
            <p:ph idx="11" type="ftr"/>
          </p:nvPr>
        </p:nvSpPr>
        <p:spPr>
          <a:xfrm>
            <a:off x="3028950" y="6356350"/>
            <a:ext cx="30861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15" name="Shape 715"/>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Calibri"/>
                <a:ea typeface="Calibri"/>
                <a:cs typeface="Calibri"/>
                <a:sym typeface="Calibri"/>
              </a:defRPr>
            </a:lvl1pPr>
            <a:lvl2pPr indent="0" lvl="1" marL="0" marR="0" rtl="0" algn="r">
              <a:spcBef>
                <a:spcPts val="0"/>
              </a:spcBef>
              <a:spcAft>
                <a:spcPts val="0"/>
              </a:spcAft>
              <a:buNone/>
              <a:defRPr sz="1200">
                <a:solidFill>
                  <a:srgbClr val="888888"/>
                </a:solidFill>
                <a:latin typeface="Calibri"/>
                <a:ea typeface="Calibri"/>
                <a:cs typeface="Calibri"/>
                <a:sym typeface="Calibri"/>
              </a:defRPr>
            </a:lvl2pPr>
            <a:lvl3pPr indent="0" lvl="2" marL="0" marR="0" rtl="0" algn="r">
              <a:spcBef>
                <a:spcPts val="0"/>
              </a:spcBef>
              <a:spcAft>
                <a:spcPts val="0"/>
              </a:spcAft>
              <a:buNone/>
              <a:defRPr sz="1200">
                <a:solidFill>
                  <a:srgbClr val="888888"/>
                </a:solidFill>
                <a:latin typeface="Calibri"/>
                <a:ea typeface="Calibri"/>
                <a:cs typeface="Calibri"/>
                <a:sym typeface="Calibri"/>
              </a:defRPr>
            </a:lvl3pPr>
            <a:lvl4pPr indent="0" lvl="3" marL="0" marR="0" rtl="0" algn="r">
              <a:spcBef>
                <a:spcPts val="0"/>
              </a:spcBef>
              <a:spcAft>
                <a:spcPts val="0"/>
              </a:spcAft>
              <a:buNone/>
              <a:defRPr sz="1200">
                <a:solidFill>
                  <a:srgbClr val="888888"/>
                </a:solidFill>
                <a:latin typeface="Calibri"/>
                <a:ea typeface="Calibri"/>
                <a:cs typeface="Calibri"/>
                <a:sym typeface="Calibri"/>
              </a:defRPr>
            </a:lvl4pPr>
            <a:lvl5pPr indent="0" lvl="4" marL="0" marR="0" rtl="0" algn="r">
              <a:spcBef>
                <a:spcPts val="0"/>
              </a:spcBef>
              <a:spcAft>
                <a:spcPts val="0"/>
              </a:spcAft>
              <a:buNone/>
              <a:defRPr sz="1200">
                <a:solidFill>
                  <a:srgbClr val="888888"/>
                </a:solidFill>
                <a:latin typeface="Calibri"/>
                <a:ea typeface="Calibri"/>
                <a:cs typeface="Calibri"/>
                <a:sym typeface="Calibri"/>
              </a:defRPr>
            </a:lvl5pPr>
            <a:lvl6pPr indent="0" lvl="5" marL="0" marR="0" rtl="0" algn="r">
              <a:spcBef>
                <a:spcPts val="0"/>
              </a:spcBef>
              <a:spcAft>
                <a:spcPts val="0"/>
              </a:spcAft>
              <a:buNone/>
              <a:defRPr sz="1200">
                <a:solidFill>
                  <a:srgbClr val="888888"/>
                </a:solidFill>
                <a:latin typeface="Calibri"/>
                <a:ea typeface="Calibri"/>
                <a:cs typeface="Calibri"/>
                <a:sym typeface="Calibri"/>
              </a:defRPr>
            </a:lvl6pPr>
            <a:lvl7pPr indent="0" lvl="6" marL="0" marR="0" rtl="0" algn="r">
              <a:spcBef>
                <a:spcPts val="0"/>
              </a:spcBef>
              <a:spcAft>
                <a:spcPts val="0"/>
              </a:spcAft>
              <a:buNone/>
              <a:defRPr sz="1200">
                <a:solidFill>
                  <a:srgbClr val="888888"/>
                </a:solidFill>
                <a:latin typeface="Calibri"/>
                <a:ea typeface="Calibri"/>
                <a:cs typeface="Calibri"/>
                <a:sym typeface="Calibri"/>
              </a:defRPr>
            </a:lvl7pPr>
            <a:lvl8pPr indent="0" lvl="7" marL="0" marR="0" rtl="0" algn="r">
              <a:spcBef>
                <a:spcPts val="0"/>
              </a:spcBef>
              <a:spcAft>
                <a:spcPts val="0"/>
              </a:spcAft>
              <a:buNone/>
              <a:defRPr sz="1200">
                <a:solidFill>
                  <a:srgbClr val="888888"/>
                </a:solidFill>
                <a:latin typeface="Calibri"/>
                <a:ea typeface="Calibri"/>
                <a:cs typeface="Calibri"/>
                <a:sym typeface="Calibri"/>
              </a:defRPr>
            </a:lvl8pPr>
            <a:lvl9pPr indent="0" lvl="8" marL="0" marR="0" rtl="0" algn="r">
              <a:spcBef>
                <a:spcPts val="0"/>
              </a:spcBef>
              <a:spcAft>
                <a:spcPts val="0"/>
              </a:spcAft>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16" name="Shape 716"/>
        <p:cNvGrpSpPr/>
        <p:nvPr/>
      </p:nvGrpSpPr>
      <p:grpSpPr>
        <a:xfrm>
          <a:off x="0" y="0"/>
          <a:ext cx="0" cy="0"/>
          <a:chOff x="0" y="0"/>
          <a:chExt cx="0" cy="0"/>
        </a:xfrm>
      </p:grpSpPr>
      <p:sp>
        <p:nvSpPr>
          <p:cNvPr id="717" name="Shape 717"/>
          <p:cNvSpPr txBox="1"/>
          <p:nvPr>
            <p:ph type="title"/>
          </p:nvPr>
        </p:nvSpPr>
        <p:spPr>
          <a:xfrm rot="5400000">
            <a:off x="4623594" y="2285207"/>
            <a:ext cx="5811838" cy="1971675"/>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18" name="Shape 718"/>
          <p:cNvSpPr txBox="1"/>
          <p:nvPr>
            <p:ph idx="1" type="body"/>
          </p:nvPr>
        </p:nvSpPr>
        <p:spPr>
          <a:xfrm rot="5400000">
            <a:off x="623094" y="370682"/>
            <a:ext cx="5811838" cy="5800725"/>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19" name="Shape 719"/>
          <p:cNvSpPr txBox="1"/>
          <p:nvPr>
            <p:ph idx="10" type="dt"/>
          </p:nvPr>
        </p:nvSpPr>
        <p:spPr>
          <a:xfrm>
            <a:off x="628650" y="6356350"/>
            <a:ext cx="20574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20" name="Shape 720"/>
          <p:cNvSpPr txBox="1"/>
          <p:nvPr>
            <p:ph idx="11" type="ftr"/>
          </p:nvPr>
        </p:nvSpPr>
        <p:spPr>
          <a:xfrm>
            <a:off x="3028950" y="6356350"/>
            <a:ext cx="30861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21" name="Shape 721"/>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Calibri"/>
                <a:ea typeface="Calibri"/>
                <a:cs typeface="Calibri"/>
                <a:sym typeface="Calibri"/>
              </a:defRPr>
            </a:lvl1pPr>
            <a:lvl2pPr indent="0" lvl="1" marL="0" marR="0" rtl="0" algn="r">
              <a:spcBef>
                <a:spcPts val="0"/>
              </a:spcBef>
              <a:spcAft>
                <a:spcPts val="0"/>
              </a:spcAft>
              <a:buNone/>
              <a:defRPr sz="1200">
                <a:solidFill>
                  <a:srgbClr val="888888"/>
                </a:solidFill>
                <a:latin typeface="Calibri"/>
                <a:ea typeface="Calibri"/>
                <a:cs typeface="Calibri"/>
                <a:sym typeface="Calibri"/>
              </a:defRPr>
            </a:lvl2pPr>
            <a:lvl3pPr indent="0" lvl="2" marL="0" marR="0" rtl="0" algn="r">
              <a:spcBef>
                <a:spcPts val="0"/>
              </a:spcBef>
              <a:spcAft>
                <a:spcPts val="0"/>
              </a:spcAft>
              <a:buNone/>
              <a:defRPr sz="1200">
                <a:solidFill>
                  <a:srgbClr val="888888"/>
                </a:solidFill>
                <a:latin typeface="Calibri"/>
                <a:ea typeface="Calibri"/>
                <a:cs typeface="Calibri"/>
                <a:sym typeface="Calibri"/>
              </a:defRPr>
            </a:lvl3pPr>
            <a:lvl4pPr indent="0" lvl="3" marL="0" marR="0" rtl="0" algn="r">
              <a:spcBef>
                <a:spcPts val="0"/>
              </a:spcBef>
              <a:spcAft>
                <a:spcPts val="0"/>
              </a:spcAft>
              <a:buNone/>
              <a:defRPr sz="1200">
                <a:solidFill>
                  <a:srgbClr val="888888"/>
                </a:solidFill>
                <a:latin typeface="Calibri"/>
                <a:ea typeface="Calibri"/>
                <a:cs typeface="Calibri"/>
                <a:sym typeface="Calibri"/>
              </a:defRPr>
            </a:lvl4pPr>
            <a:lvl5pPr indent="0" lvl="4" marL="0" marR="0" rtl="0" algn="r">
              <a:spcBef>
                <a:spcPts val="0"/>
              </a:spcBef>
              <a:spcAft>
                <a:spcPts val="0"/>
              </a:spcAft>
              <a:buNone/>
              <a:defRPr sz="1200">
                <a:solidFill>
                  <a:srgbClr val="888888"/>
                </a:solidFill>
                <a:latin typeface="Calibri"/>
                <a:ea typeface="Calibri"/>
                <a:cs typeface="Calibri"/>
                <a:sym typeface="Calibri"/>
              </a:defRPr>
            </a:lvl5pPr>
            <a:lvl6pPr indent="0" lvl="5" marL="0" marR="0" rtl="0" algn="r">
              <a:spcBef>
                <a:spcPts val="0"/>
              </a:spcBef>
              <a:spcAft>
                <a:spcPts val="0"/>
              </a:spcAft>
              <a:buNone/>
              <a:defRPr sz="1200">
                <a:solidFill>
                  <a:srgbClr val="888888"/>
                </a:solidFill>
                <a:latin typeface="Calibri"/>
                <a:ea typeface="Calibri"/>
                <a:cs typeface="Calibri"/>
                <a:sym typeface="Calibri"/>
              </a:defRPr>
            </a:lvl6pPr>
            <a:lvl7pPr indent="0" lvl="6" marL="0" marR="0" rtl="0" algn="r">
              <a:spcBef>
                <a:spcPts val="0"/>
              </a:spcBef>
              <a:spcAft>
                <a:spcPts val="0"/>
              </a:spcAft>
              <a:buNone/>
              <a:defRPr sz="1200">
                <a:solidFill>
                  <a:srgbClr val="888888"/>
                </a:solidFill>
                <a:latin typeface="Calibri"/>
                <a:ea typeface="Calibri"/>
                <a:cs typeface="Calibri"/>
                <a:sym typeface="Calibri"/>
              </a:defRPr>
            </a:lvl7pPr>
            <a:lvl8pPr indent="0" lvl="7" marL="0" marR="0" rtl="0" algn="r">
              <a:spcBef>
                <a:spcPts val="0"/>
              </a:spcBef>
              <a:spcAft>
                <a:spcPts val="0"/>
              </a:spcAft>
              <a:buNone/>
              <a:defRPr sz="1200">
                <a:solidFill>
                  <a:srgbClr val="888888"/>
                </a:solidFill>
                <a:latin typeface="Calibri"/>
                <a:ea typeface="Calibri"/>
                <a:cs typeface="Calibri"/>
                <a:sym typeface="Calibri"/>
              </a:defRPr>
            </a:lvl8pPr>
            <a:lvl9pPr indent="0" lvl="8" marL="0" marR="0" rtl="0" algn="r">
              <a:spcBef>
                <a:spcPts val="0"/>
              </a:spcBef>
              <a:spcAft>
                <a:spcPts val="0"/>
              </a:spcAft>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69" name="Shape 69"/>
        <p:cNvGrpSpPr/>
        <p:nvPr/>
      </p:nvGrpSpPr>
      <p:grpSpPr>
        <a:xfrm>
          <a:off x="0" y="0"/>
          <a:ext cx="0" cy="0"/>
          <a:chOff x="0" y="0"/>
          <a:chExt cx="0" cy="0"/>
        </a:xfrm>
      </p:grpSpPr>
      <p:sp>
        <p:nvSpPr>
          <p:cNvPr id="70" name="Shape 70"/>
          <p:cNvSpPr txBox="1"/>
          <p:nvPr>
            <p:ph type="title"/>
          </p:nvPr>
        </p:nvSpPr>
        <p:spPr>
          <a:xfrm>
            <a:off x="4354" y="17417"/>
            <a:ext cx="9139646" cy="592183"/>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1" name="Shape 71"/>
          <p:cNvSpPr txBox="1"/>
          <p:nvPr>
            <p:ph idx="1" type="body"/>
          </p:nvPr>
        </p:nvSpPr>
        <p:spPr>
          <a:xfrm rot="5400000">
            <a:off x="1943100" y="-495299"/>
            <a:ext cx="5257800" cy="8229600"/>
          </a:xfrm>
          <a:prstGeom prst="rect">
            <a:avLst/>
          </a:prstGeom>
          <a:noFill/>
          <a:ln>
            <a:noFill/>
          </a:ln>
        </p:spPr>
        <p:txBody>
          <a:bodyPr anchorCtr="0" anchor="t" bIns="91425" lIns="91425" spcFirstLastPara="1" rIns="91425" wrap="square" tIns="91425"/>
          <a:lstStyle>
            <a:lvl1pPr indent="-228600" lvl="0" marL="457200" marR="0" rtl="0" algn="l">
              <a:spcBef>
                <a:spcPts val="480"/>
              </a:spcBef>
              <a:spcAft>
                <a:spcPts val="0"/>
              </a:spcAft>
              <a:buClr>
                <a:schemeClr val="dk2"/>
              </a:buClr>
              <a:buSzPts val="2400"/>
              <a:buFont typeface="Arial"/>
              <a:buNone/>
              <a:defRPr b="0" i="0" sz="2400" u="none" cap="none" strike="noStrike">
                <a:solidFill>
                  <a:schemeClr val="dk2"/>
                </a:solidFill>
                <a:latin typeface="Century Gothic"/>
                <a:ea typeface="Century Gothic"/>
                <a:cs typeface="Century Gothic"/>
                <a:sym typeface="Century Gothic"/>
              </a:defRPr>
            </a:lvl1pPr>
            <a:lvl2pPr indent="-355600" lvl="1" marL="914400" marR="0" rtl="0" algn="l">
              <a:spcBef>
                <a:spcPts val="400"/>
              </a:spcBef>
              <a:spcAft>
                <a:spcPts val="0"/>
              </a:spcAft>
              <a:buClr>
                <a:schemeClr val="dk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rtl="0" algn="l">
              <a:spcBef>
                <a:spcPts val="360"/>
              </a:spcBef>
              <a:spcAft>
                <a:spcPts val="0"/>
              </a:spcAft>
              <a:buClr>
                <a:schemeClr val="dk2"/>
              </a:buClr>
              <a:buSzPts val="1800"/>
              <a:buFont typeface="Courier New"/>
              <a:buChar char="o"/>
              <a:defRPr b="0" i="0" sz="1800" u="none" cap="none" strike="noStrike">
                <a:solidFill>
                  <a:schemeClr val="dk2"/>
                </a:solidFill>
                <a:latin typeface="Century Gothic"/>
                <a:ea typeface="Century Gothic"/>
                <a:cs typeface="Century Gothic"/>
                <a:sym typeface="Century Gothic"/>
              </a:defRPr>
            </a:lvl3pPr>
            <a:lvl4pPr indent="-330200" lvl="3" marL="1828800" marR="0" rtl="0" algn="l">
              <a:spcBef>
                <a:spcPts val="320"/>
              </a:spcBef>
              <a:spcAft>
                <a:spcPts val="0"/>
              </a:spcAft>
              <a:buClr>
                <a:schemeClr val="dk2"/>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rtl="0" algn="l">
              <a:spcBef>
                <a:spcPts val="320"/>
              </a:spcBef>
              <a:spcAft>
                <a:spcPts val="0"/>
              </a:spcAft>
              <a:buClr>
                <a:schemeClr val="dk2"/>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72" name="Shape 72"/>
          <p:cNvSpPr txBox="1"/>
          <p:nvPr>
            <p:ph idx="11" type="ftr"/>
          </p:nvPr>
        </p:nvSpPr>
        <p:spPr>
          <a:xfrm>
            <a:off x="1600200" y="6356350"/>
            <a:ext cx="53340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73" name="Shape 73"/>
          <p:cNvSpPr txBox="1"/>
          <p:nvPr>
            <p:ph idx="12" type="sldNum"/>
          </p:nvPr>
        </p:nvSpPr>
        <p:spPr>
          <a:xfrm>
            <a:off x="457200" y="6356350"/>
            <a:ext cx="762000" cy="365125"/>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sz="1200">
                <a:solidFill>
                  <a:schemeClr val="dk2"/>
                </a:solidFill>
                <a:latin typeface="Century Gothic"/>
                <a:ea typeface="Century Gothic"/>
                <a:cs typeface="Century Gothic"/>
                <a:sym typeface="Century Gothic"/>
              </a:defRPr>
            </a:lvl1pPr>
            <a:lvl2pPr indent="0" lvl="1" marL="0" marR="0" rtl="0" algn="l">
              <a:spcBef>
                <a:spcPts val="0"/>
              </a:spcBef>
              <a:buNone/>
              <a:defRPr sz="1200">
                <a:solidFill>
                  <a:schemeClr val="dk2"/>
                </a:solidFill>
                <a:latin typeface="Century Gothic"/>
                <a:ea typeface="Century Gothic"/>
                <a:cs typeface="Century Gothic"/>
                <a:sym typeface="Century Gothic"/>
              </a:defRPr>
            </a:lvl2pPr>
            <a:lvl3pPr indent="0" lvl="2" marL="0" marR="0" rtl="0" algn="l">
              <a:spcBef>
                <a:spcPts val="0"/>
              </a:spcBef>
              <a:buNone/>
              <a:defRPr sz="1200">
                <a:solidFill>
                  <a:schemeClr val="dk2"/>
                </a:solidFill>
                <a:latin typeface="Century Gothic"/>
                <a:ea typeface="Century Gothic"/>
                <a:cs typeface="Century Gothic"/>
                <a:sym typeface="Century Gothic"/>
              </a:defRPr>
            </a:lvl3pPr>
            <a:lvl4pPr indent="0" lvl="3" marL="0" marR="0" rtl="0" algn="l">
              <a:spcBef>
                <a:spcPts val="0"/>
              </a:spcBef>
              <a:buNone/>
              <a:defRPr sz="1200">
                <a:solidFill>
                  <a:schemeClr val="dk2"/>
                </a:solidFill>
                <a:latin typeface="Century Gothic"/>
                <a:ea typeface="Century Gothic"/>
                <a:cs typeface="Century Gothic"/>
                <a:sym typeface="Century Gothic"/>
              </a:defRPr>
            </a:lvl4pPr>
            <a:lvl5pPr indent="0" lvl="4" marL="0" marR="0" rtl="0" algn="l">
              <a:spcBef>
                <a:spcPts val="0"/>
              </a:spcBef>
              <a:buNone/>
              <a:defRPr sz="1200">
                <a:solidFill>
                  <a:schemeClr val="dk2"/>
                </a:solidFill>
                <a:latin typeface="Century Gothic"/>
                <a:ea typeface="Century Gothic"/>
                <a:cs typeface="Century Gothic"/>
                <a:sym typeface="Century Gothic"/>
              </a:defRPr>
            </a:lvl5pPr>
            <a:lvl6pPr indent="0" lvl="5" marL="0" marR="0" rtl="0" algn="l">
              <a:spcBef>
                <a:spcPts val="0"/>
              </a:spcBef>
              <a:buNone/>
              <a:defRPr sz="1200">
                <a:solidFill>
                  <a:schemeClr val="dk2"/>
                </a:solidFill>
                <a:latin typeface="Century Gothic"/>
                <a:ea typeface="Century Gothic"/>
                <a:cs typeface="Century Gothic"/>
                <a:sym typeface="Century Gothic"/>
              </a:defRPr>
            </a:lvl6pPr>
            <a:lvl7pPr indent="0" lvl="6" marL="0" marR="0" rtl="0" algn="l">
              <a:spcBef>
                <a:spcPts val="0"/>
              </a:spcBef>
              <a:buNone/>
              <a:defRPr sz="1200">
                <a:solidFill>
                  <a:schemeClr val="dk2"/>
                </a:solidFill>
                <a:latin typeface="Century Gothic"/>
                <a:ea typeface="Century Gothic"/>
                <a:cs typeface="Century Gothic"/>
                <a:sym typeface="Century Gothic"/>
              </a:defRPr>
            </a:lvl7pPr>
            <a:lvl8pPr indent="0" lvl="7" marL="0" marR="0" rtl="0" algn="l">
              <a:spcBef>
                <a:spcPts val="0"/>
              </a:spcBef>
              <a:buNone/>
              <a:defRPr sz="1200">
                <a:solidFill>
                  <a:schemeClr val="dk2"/>
                </a:solidFill>
                <a:latin typeface="Century Gothic"/>
                <a:ea typeface="Century Gothic"/>
                <a:cs typeface="Century Gothic"/>
                <a:sym typeface="Century Gothic"/>
              </a:defRPr>
            </a:lvl8pPr>
            <a:lvl9pPr indent="0" lvl="8" marL="0" marR="0" rtl="0" algn="l">
              <a:spcBef>
                <a:spcPts val="0"/>
              </a:spcBef>
              <a:buNone/>
              <a:defRPr sz="1200">
                <a:solidFill>
                  <a:schemeClr val="dk2"/>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Shape 75"/>
          <p:cNvSpPr txBox="1"/>
          <p:nvPr>
            <p:ph type="title"/>
          </p:nvPr>
        </p:nvSpPr>
        <p:spPr>
          <a:xfrm rot="5400000">
            <a:off x="4838700" y="2400300"/>
            <a:ext cx="5638800" cy="20574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chemeClr val="dk2"/>
              </a:buClr>
              <a:buSzPts val="3200"/>
              <a:buFont typeface="Rockwell"/>
              <a:buNone/>
              <a:defRPr b="0" i="0" sz="3200" u="none" cap="none" strike="noStrike">
                <a:solidFill>
                  <a:schemeClr val="dk2"/>
                </a:solidFill>
                <a:latin typeface="Rockwell"/>
                <a:ea typeface="Rockwell"/>
                <a:cs typeface="Rockwell"/>
                <a:sym typeface="Rockwel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6" name="Shape 76"/>
          <p:cNvSpPr txBox="1"/>
          <p:nvPr>
            <p:ph idx="1" type="body"/>
          </p:nvPr>
        </p:nvSpPr>
        <p:spPr>
          <a:xfrm rot="5400000">
            <a:off x="647700" y="419100"/>
            <a:ext cx="5638800" cy="6019800"/>
          </a:xfrm>
          <a:prstGeom prst="rect">
            <a:avLst/>
          </a:prstGeom>
          <a:noFill/>
          <a:ln>
            <a:noFill/>
          </a:ln>
        </p:spPr>
        <p:txBody>
          <a:bodyPr anchorCtr="0" anchor="t" bIns="91425" lIns="91425" spcFirstLastPara="1" rIns="91425" wrap="square" tIns="91425"/>
          <a:lstStyle>
            <a:lvl1pPr indent="-228600" lvl="0" marL="457200" marR="0" rtl="0" algn="l">
              <a:spcBef>
                <a:spcPts val="480"/>
              </a:spcBef>
              <a:spcAft>
                <a:spcPts val="0"/>
              </a:spcAft>
              <a:buClr>
                <a:schemeClr val="dk2"/>
              </a:buClr>
              <a:buSzPts val="2400"/>
              <a:buFont typeface="Arial"/>
              <a:buNone/>
              <a:defRPr b="0" i="0" sz="2400" u="none" cap="none" strike="noStrike">
                <a:solidFill>
                  <a:schemeClr val="dk2"/>
                </a:solidFill>
                <a:latin typeface="Century Gothic"/>
                <a:ea typeface="Century Gothic"/>
                <a:cs typeface="Century Gothic"/>
                <a:sym typeface="Century Gothic"/>
              </a:defRPr>
            </a:lvl1pPr>
            <a:lvl2pPr indent="-355600" lvl="1" marL="914400" marR="0" rtl="0" algn="l">
              <a:spcBef>
                <a:spcPts val="400"/>
              </a:spcBef>
              <a:spcAft>
                <a:spcPts val="0"/>
              </a:spcAft>
              <a:buClr>
                <a:schemeClr val="dk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rtl="0" algn="l">
              <a:spcBef>
                <a:spcPts val="360"/>
              </a:spcBef>
              <a:spcAft>
                <a:spcPts val="0"/>
              </a:spcAft>
              <a:buClr>
                <a:schemeClr val="dk2"/>
              </a:buClr>
              <a:buSzPts val="1800"/>
              <a:buFont typeface="Courier New"/>
              <a:buChar char="o"/>
              <a:defRPr b="0" i="0" sz="1800" u="none" cap="none" strike="noStrike">
                <a:solidFill>
                  <a:schemeClr val="dk2"/>
                </a:solidFill>
                <a:latin typeface="Century Gothic"/>
                <a:ea typeface="Century Gothic"/>
                <a:cs typeface="Century Gothic"/>
                <a:sym typeface="Century Gothic"/>
              </a:defRPr>
            </a:lvl3pPr>
            <a:lvl4pPr indent="-330200" lvl="3" marL="1828800" marR="0" rtl="0" algn="l">
              <a:spcBef>
                <a:spcPts val="320"/>
              </a:spcBef>
              <a:spcAft>
                <a:spcPts val="0"/>
              </a:spcAft>
              <a:buClr>
                <a:schemeClr val="dk2"/>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rtl="0" algn="l">
              <a:spcBef>
                <a:spcPts val="320"/>
              </a:spcBef>
              <a:spcAft>
                <a:spcPts val="0"/>
              </a:spcAft>
              <a:buClr>
                <a:schemeClr val="dk2"/>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77" name="Shape 77"/>
          <p:cNvSpPr txBox="1"/>
          <p:nvPr>
            <p:ph idx="11" type="ftr"/>
          </p:nvPr>
        </p:nvSpPr>
        <p:spPr>
          <a:xfrm>
            <a:off x="1600200" y="6356350"/>
            <a:ext cx="53340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78" name="Shape 78"/>
          <p:cNvSpPr txBox="1"/>
          <p:nvPr>
            <p:ph idx="12" type="sldNum"/>
          </p:nvPr>
        </p:nvSpPr>
        <p:spPr>
          <a:xfrm>
            <a:off x="457200" y="6356350"/>
            <a:ext cx="762000" cy="365125"/>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sz="1200">
                <a:solidFill>
                  <a:schemeClr val="dk2"/>
                </a:solidFill>
                <a:latin typeface="Century Gothic"/>
                <a:ea typeface="Century Gothic"/>
                <a:cs typeface="Century Gothic"/>
                <a:sym typeface="Century Gothic"/>
              </a:defRPr>
            </a:lvl1pPr>
            <a:lvl2pPr indent="0" lvl="1" marL="0" marR="0" rtl="0" algn="l">
              <a:spcBef>
                <a:spcPts val="0"/>
              </a:spcBef>
              <a:buNone/>
              <a:defRPr sz="1200">
                <a:solidFill>
                  <a:schemeClr val="dk2"/>
                </a:solidFill>
                <a:latin typeface="Century Gothic"/>
                <a:ea typeface="Century Gothic"/>
                <a:cs typeface="Century Gothic"/>
                <a:sym typeface="Century Gothic"/>
              </a:defRPr>
            </a:lvl2pPr>
            <a:lvl3pPr indent="0" lvl="2" marL="0" marR="0" rtl="0" algn="l">
              <a:spcBef>
                <a:spcPts val="0"/>
              </a:spcBef>
              <a:buNone/>
              <a:defRPr sz="1200">
                <a:solidFill>
                  <a:schemeClr val="dk2"/>
                </a:solidFill>
                <a:latin typeface="Century Gothic"/>
                <a:ea typeface="Century Gothic"/>
                <a:cs typeface="Century Gothic"/>
                <a:sym typeface="Century Gothic"/>
              </a:defRPr>
            </a:lvl3pPr>
            <a:lvl4pPr indent="0" lvl="3" marL="0" marR="0" rtl="0" algn="l">
              <a:spcBef>
                <a:spcPts val="0"/>
              </a:spcBef>
              <a:buNone/>
              <a:defRPr sz="1200">
                <a:solidFill>
                  <a:schemeClr val="dk2"/>
                </a:solidFill>
                <a:latin typeface="Century Gothic"/>
                <a:ea typeface="Century Gothic"/>
                <a:cs typeface="Century Gothic"/>
                <a:sym typeface="Century Gothic"/>
              </a:defRPr>
            </a:lvl4pPr>
            <a:lvl5pPr indent="0" lvl="4" marL="0" marR="0" rtl="0" algn="l">
              <a:spcBef>
                <a:spcPts val="0"/>
              </a:spcBef>
              <a:buNone/>
              <a:defRPr sz="1200">
                <a:solidFill>
                  <a:schemeClr val="dk2"/>
                </a:solidFill>
                <a:latin typeface="Century Gothic"/>
                <a:ea typeface="Century Gothic"/>
                <a:cs typeface="Century Gothic"/>
                <a:sym typeface="Century Gothic"/>
              </a:defRPr>
            </a:lvl5pPr>
            <a:lvl6pPr indent="0" lvl="5" marL="0" marR="0" rtl="0" algn="l">
              <a:spcBef>
                <a:spcPts val="0"/>
              </a:spcBef>
              <a:buNone/>
              <a:defRPr sz="1200">
                <a:solidFill>
                  <a:schemeClr val="dk2"/>
                </a:solidFill>
                <a:latin typeface="Century Gothic"/>
                <a:ea typeface="Century Gothic"/>
                <a:cs typeface="Century Gothic"/>
                <a:sym typeface="Century Gothic"/>
              </a:defRPr>
            </a:lvl6pPr>
            <a:lvl7pPr indent="0" lvl="6" marL="0" marR="0" rtl="0" algn="l">
              <a:spcBef>
                <a:spcPts val="0"/>
              </a:spcBef>
              <a:buNone/>
              <a:defRPr sz="1200">
                <a:solidFill>
                  <a:schemeClr val="dk2"/>
                </a:solidFill>
                <a:latin typeface="Century Gothic"/>
                <a:ea typeface="Century Gothic"/>
                <a:cs typeface="Century Gothic"/>
                <a:sym typeface="Century Gothic"/>
              </a:defRPr>
            </a:lvl7pPr>
            <a:lvl8pPr indent="0" lvl="7" marL="0" marR="0" rtl="0" algn="l">
              <a:spcBef>
                <a:spcPts val="0"/>
              </a:spcBef>
              <a:buNone/>
              <a:defRPr sz="1200">
                <a:solidFill>
                  <a:schemeClr val="dk2"/>
                </a:solidFill>
                <a:latin typeface="Century Gothic"/>
                <a:ea typeface="Century Gothic"/>
                <a:cs typeface="Century Gothic"/>
                <a:sym typeface="Century Gothic"/>
              </a:defRPr>
            </a:lvl8pPr>
            <a:lvl9pPr indent="0" lvl="8" marL="0" marR="0" rtl="0" algn="l">
              <a:spcBef>
                <a:spcPts val="0"/>
              </a:spcBef>
              <a:buNone/>
              <a:defRPr sz="1200">
                <a:solidFill>
                  <a:schemeClr val="dk2"/>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80" name="Shape 80"/>
        <p:cNvGrpSpPr/>
        <p:nvPr/>
      </p:nvGrpSpPr>
      <p:grpSpPr>
        <a:xfrm>
          <a:off x="0" y="0"/>
          <a:ext cx="0" cy="0"/>
          <a:chOff x="0" y="0"/>
          <a:chExt cx="0" cy="0"/>
        </a:xfrm>
      </p:grpSpPr>
      <p:sp>
        <p:nvSpPr>
          <p:cNvPr id="81" name="Shape 81"/>
          <p:cNvSpPr txBox="1"/>
          <p:nvPr>
            <p:ph idx="1" type="body"/>
          </p:nvPr>
        </p:nvSpPr>
        <p:spPr>
          <a:xfrm>
            <a:off x="914400" y="2514600"/>
            <a:ext cx="6705600" cy="762000"/>
          </a:xfrm>
          <a:prstGeom prst="rect">
            <a:avLst/>
          </a:prstGeom>
          <a:noFill/>
          <a:ln>
            <a:noFill/>
          </a:ln>
        </p:spPr>
        <p:txBody>
          <a:bodyPr anchorCtr="0" anchor="t" bIns="91425" lIns="91425" spcFirstLastPara="1" rIns="91425" wrap="square" tIns="91425"/>
          <a:lstStyle>
            <a:lvl1pPr indent="-228600" lvl="0" marL="457200" marR="0" rtl="0" algn="l">
              <a:spcBef>
                <a:spcPts val="640"/>
              </a:spcBef>
              <a:spcAft>
                <a:spcPts val="0"/>
              </a:spcAft>
              <a:buSzPts val="1400"/>
              <a:buNone/>
              <a:defRPr b="0" i="0" sz="3200" u="none" cap="none" strike="noStrike">
                <a:solidFill>
                  <a:schemeClr val="lt1"/>
                </a:solidFill>
                <a:latin typeface="Rockwell"/>
                <a:ea typeface="Rockwell"/>
                <a:cs typeface="Rockwell"/>
                <a:sym typeface="Rockwell"/>
              </a:defRPr>
            </a:lvl1pPr>
            <a:lvl2pPr indent="-228600" lvl="1" marL="914400" marR="0" rtl="0" algn="l">
              <a:spcBef>
                <a:spcPts val="560"/>
              </a:spcBef>
              <a:spcAft>
                <a:spcPts val="0"/>
              </a:spcAft>
              <a:buClr>
                <a:schemeClr val="lt1"/>
              </a:buClr>
              <a:buSzPts val="2800"/>
              <a:buFont typeface="Arial"/>
              <a:buNone/>
              <a:defRPr b="0" i="0" sz="2800" u="none" cap="none" strike="noStrike">
                <a:solidFill>
                  <a:schemeClr val="lt1"/>
                </a:solidFill>
                <a:latin typeface="Rockwell"/>
                <a:ea typeface="Rockwell"/>
                <a:cs typeface="Rockwell"/>
                <a:sym typeface="Rockwel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Rockwell"/>
                <a:ea typeface="Rockwell"/>
                <a:cs typeface="Rockwell"/>
                <a:sym typeface="Rockwel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Rockwell"/>
                <a:ea typeface="Rockwell"/>
                <a:cs typeface="Rockwell"/>
                <a:sym typeface="Rockwel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Rockwell"/>
                <a:ea typeface="Rockwell"/>
                <a:cs typeface="Rockwell"/>
                <a:sym typeface="Rockwel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82" name="Shape 82"/>
          <p:cNvSpPr txBox="1"/>
          <p:nvPr>
            <p:ph idx="2" type="body"/>
          </p:nvPr>
        </p:nvSpPr>
        <p:spPr>
          <a:xfrm>
            <a:off x="914400" y="3276600"/>
            <a:ext cx="6705600" cy="457200"/>
          </a:xfrm>
          <a:prstGeom prst="rect">
            <a:avLst/>
          </a:prstGeom>
          <a:noFill/>
          <a:ln>
            <a:noFill/>
          </a:ln>
        </p:spPr>
        <p:txBody>
          <a:bodyPr anchorCtr="0" anchor="t" bIns="91425" lIns="91425" spcFirstLastPara="1" rIns="91425" wrap="square" tIns="91425"/>
          <a:lstStyle>
            <a:lvl1pPr indent="-228600" lvl="0" marL="457200" marR="0" rtl="0" algn="l">
              <a:spcBef>
                <a:spcPts val="400"/>
              </a:spcBef>
              <a:spcAft>
                <a:spcPts val="0"/>
              </a:spcAft>
              <a:buSzPts val="1400"/>
              <a:buNone/>
              <a:defRPr b="0" i="0" sz="2000" u="none" cap="none" strike="noStrike">
                <a:solidFill>
                  <a:srgbClr val="187F9F"/>
                </a:solidFill>
                <a:latin typeface="Rockwell"/>
                <a:ea typeface="Rockwell"/>
                <a:cs typeface="Rockwell"/>
                <a:sym typeface="Rockwel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Rockwell"/>
                <a:ea typeface="Rockwell"/>
                <a:cs typeface="Rockwell"/>
                <a:sym typeface="Rockwel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Rockwell"/>
                <a:ea typeface="Rockwell"/>
                <a:cs typeface="Rockwell"/>
                <a:sym typeface="Rockwel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Rockwell"/>
                <a:ea typeface="Rockwell"/>
                <a:cs typeface="Rockwell"/>
                <a:sym typeface="Rockwel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Rockwell"/>
                <a:ea typeface="Rockwell"/>
                <a:cs typeface="Rockwell"/>
                <a:sym typeface="Rockwel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3" name="Shape 83"/>
        <p:cNvGrpSpPr/>
        <p:nvPr/>
      </p:nvGrpSpPr>
      <p:grpSpPr>
        <a:xfrm>
          <a:off x="0" y="0"/>
          <a:ext cx="0" cy="0"/>
          <a:chOff x="0" y="0"/>
          <a:chExt cx="0" cy="0"/>
        </a:xfrm>
      </p:grpSpPr>
      <p:pic>
        <p:nvPicPr>
          <p:cNvPr descr="wmo-logoAcronym.jpg" id="84" name="Shape 84"/>
          <p:cNvPicPr preferRelativeResize="0"/>
          <p:nvPr/>
        </p:nvPicPr>
        <p:blipFill rotWithShape="1">
          <a:blip r:embed="rId2">
            <a:alphaModFix/>
          </a:blip>
          <a:srcRect b="0" l="0" r="0" t="0"/>
          <a:stretch/>
        </p:blipFill>
        <p:spPr>
          <a:xfrm>
            <a:off x="6553200" y="6321425"/>
            <a:ext cx="676275" cy="498475"/>
          </a:xfrm>
          <a:prstGeom prst="rect">
            <a:avLst/>
          </a:prstGeom>
          <a:noFill/>
          <a:ln>
            <a:noFill/>
          </a:ln>
        </p:spPr>
      </p:pic>
      <p:sp>
        <p:nvSpPr>
          <p:cNvPr id="85" name="Shape 85"/>
          <p:cNvSpPr txBox="1"/>
          <p:nvPr>
            <p:ph idx="10" type="dt"/>
          </p:nvPr>
        </p:nvSpPr>
        <p:spPr>
          <a:xfrm>
            <a:off x="0" y="0"/>
            <a:ext cx="3000000" cy="30000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86" name="Shape 86"/>
          <p:cNvSpPr txBox="1"/>
          <p:nvPr>
            <p:ph idx="11" type="ftr"/>
          </p:nvPr>
        </p:nvSpPr>
        <p:spPr>
          <a:xfrm>
            <a:off x="0" y="0"/>
            <a:ext cx="3000000" cy="30000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87" name="Shape 87"/>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b="0" i="0" sz="1800" u="none" cap="none" strike="noStrike">
                <a:solidFill>
                  <a:schemeClr val="dk1"/>
                </a:solidFill>
                <a:latin typeface="Century Gothic"/>
                <a:ea typeface="Century Gothic"/>
                <a:cs typeface="Century Gothic"/>
                <a:sym typeface="Century Gothic"/>
              </a:defRPr>
            </a:lvl1pPr>
            <a:lvl2pPr indent="0" lvl="1" marL="0" marR="0" rtl="0" algn="l">
              <a:spcBef>
                <a:spcPts val="0"/>
              </a:spcBef>
              <a:spcAft>
                <a:spcPts val="0"/>
              </a:spcAft>
              <a:buNone/>
              <a:defRPr b="0" i="0" sz="1800" u="none" cap="none" strike="noStrike">
                <a:solidFill>
                  <a:schemeClr val="dk1"/>
                </a:solidFill>
                <a:latin typeface="Century Gothic"/>
                <a:ea typeface="Century Gothic"/>
                <a:cs typeface="Century Gothic"/>
                <a:sym typeface="Century Gothic"/>
              </a:defRPr>
            </a:lvl2pPr>
            <a:lvl3pPr indent="0" lvl="2" marL="0" marR="0" rtl="0" algn="l">
              <a:spcBef>
                <a:spcPts val="0"/>
              </a:spcBef>
              <a:spcAft>
                <a:spcPts val="0"/>
              </a:spcAft>
              <a:buNone/>
              <a:defRPr b="0" i="0" sz="1800" u="none" cap="none" strike="noStrike">
                <a:solidFill>
                  <a:schemeClr val="dk1"/>
                </a:solidFill>
                <a:latin typeface="Century Gothic"/>
                <a:ea typeface="Century Gothic"/>
                <a:cs typeface="Century Gothic"/>
                <a:sym typeface="Century Gothic"/>
              </a:defRPr>
            </a:lvl3pPr>
            <a:lvl4pPr indent="0" lvl="3" marL="0" marR="0" rtl="0" algn="l">
              <a:spcBef>
                <a:spcPts val="0"/>
              </a:spcBef>
              <a:spcAft>
                <a:spcPts val="0"/>
              </a:spcAft>
              <a:buNone/>
              <a:defRPr b="0" i="0" sz="1800" u="none" cap="none" strike="noStrike">
                <a:solidFill>
                  <a:schemeClr val="dk1"/>
                </a:solidFill>
                <a:latin typeface="Century Gothic"/>
                <a:ea typeface="Century Gothic"/>
                <a:cs typeface="Century Gothic"/>
                <a:sym typeface="Century Gothic"/>
              </a:defRPr>
            </a:lvl4pPr>
            <a:lvl5pPr indent="0" lvl="4" marL="0" marR="0" rtl="0" algn="l">
              <a:spcBef>
                <a:spcPts val="0"/>
              </a:spcBef>
              <a:spcAft>
                <a:spcPts val="0"/>
              </a:spcAft>
              <a:buNone/>
              <a:defRPr b="0" i="0" sz="1800" u="none" cap="none" strike="noStrike">
                <a:solidFill>
                  <a:schemeClr val="dk1"/>
                </a:solidFill>
                <a:latin typeface="Century Gothic"/>
                <a:ea typeface="Century Gothic"/>
                <a:cs typeface="Century Gothic"/>
                <a:sym typeface="Century Gothic"/>
              </a:defRPr>
            </a:lvl5pPr>
            <a:lvl6pPr indent="0" lvl="5" marL="0" marR="0" rtl="0" algn="l">
              <a:spcBef>
                <a:spcPts val="0"/>
              </a:spcBef>
              <a:spcAft>
                <a:spcPts val="0"/>
              </a:spcAft>
              <a:buNone/>
              <a:defRPr b="0" i="0" sz="1800" u="none" cap="none" strike="noStrike">
                <a:solidFill>
                  <a:schemeClr val="dk1"/>
                </a:solidFill>
                <a:latin typeface="Century Gothic"/>
                <a:ea typeface="Century Gothic"/>
                <a:cs typeface="Century Gothic"/>
                <a:sym typeface="Century Gothic"/>
              </a:defRPr>
            </a:lvl6pPr>
            <a:lvl7pPr indent="0" lvl="6" marL="0" marR="0" rtl="0" algn="l">
              <a:spcBef>
                <a:spcPts val="0"/>
              </a:spcBef>
              <a:spcAft>
                <a:spcPts val="0"/>
              </a:spcAft>
              <a:buNone/>
              <a:defRPr b="0" i="0" sz="1800" u="none" cap="none" strike="noStrike">
                <a:solidFill>
                  <a:schemeClr val="dk1"/>
                </a:solidFill>
                <a:latin typeface="Century Gothic"/>
                <a:ea typeface="Century Gothic"/>
                <a:cs typeface="Century Gothic"/>
                <a:sym typeface="Century Gothic"/>
              </a:defRPr>
            </a:lvl7pPr>
            <a:lvl8pPr indent="0" lvl="7" marL="0" marR="0" rtl="0" algn="l">
              <a:spcBef>
                <a:spcPts val="0"/>
              </a:spcBef>
              <a:spcAft>
                <a:spcPts val="0"/>
              </a:spcAft>
              <a:buNone/>
              <a:defRPr b="0" i="0" sz="1800" u="none" cap="none" strike="noStrike">
                <a:solidFill>
                  <a:schemeClr val="dk1"/>
                </a:solidFill>
                <a:latin typeface="Century Gothic"/>
                <a:ea typeface="Century Gothic"/>
                <a:cs typeface="Century Gothic"/>
                <a:sym typeface="Century Gothic"/>
              </a:defRPr>
            </a:lvl8pPr>
            <a:lvl9pPr indent="0" lvl="8" marL="0" marR="0" rtl="0" algn="l">
              <a:spcBef>
                <a:spcPts val="0"/>
              </a:spcBef>
              <a:spcAft>
                <a:spcPts val="0"/>
              </a:spcAft>
              <a:buNone/>
              <a:defRPr b="0" i="0" sz="1800" u="none" cap="none" strike="noStrike">
                <a:solidFill>
                  <a:schemeClr val="dk1"/>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88" name="Shape 88"/>
        <p:cNvGrpSpPr/>
        <p:nvPr/>
      </p:nvGrpSpPr>
      <p:grpSpPr>
        <a:xfrm>
          <a:off x="0" y="0"/>
          <a:ext cx="0" cy="0"/>
          <a:chOff x="0" y="0"/>
          <a:chExt cx="0" cy="0"/>
        </a:xfrm>
      </p:grpSpPr>
      <p:pic>
        <p:nvPicPr>
          <p:cNvPr descr="wmo-logoAcronym.jpg" id="89" name="Shape 89"/>
          <p:cNvPicPr preferRelativeResize="0"/>
          <p:nvPr/>
        </p:nvPicPr>
        <p:blipFill rotWithShape="1">
          <a:blip r:embed="rId2">
            <a:alphaModFix/>
          </a:blip>
          <a:srcRect b="0" l="0" r="0" t="0"/>
          <a:stretch/>
        </p:blipFill>
        <p:spPr>
          <a:xfrm>
            <a:off x="6553200" y="6321425"/>
            <a:ext cx="676275" cy="498475"/>
          </a:xfrm>
          <a:prstGeom prst="rect">
            <a:avLst/>
          </a:prstGeom>
          <a:noFill/>
          <a:ln>
            <a:noFill/>
          </a:ln>
        </p:spPr>
      </p:pic>
      <p:sp>
        <p:nvSpPr>
          <p:cNvPr id="90" name="Shape 90"/>
          <p:cNvSpPr txBox="1"/>
          <p:nvPr>
            <p:ph type="title"/>
          </p:nvPr>
        </p:nvSpPr>
        <p:spPr>
          <a:xfrm>
            <a:off x="457200" y="158727"/>
            <a:ext cx="8229600" cy="7557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b="0" i="0" sz="4400" u="none" cap="none" strike="noStrike">
                <a:solidFill>
                  <a:schemeClr val="lt1"/>
                </a:solidFill>
                <a:latin typeface="Rockwell"/>
                <a:ea typeface="Rockwell"/>
                <a:cs typeface="Rockwell"/>
                <a:sym typeface="Rockwell"/>
              </a:defRPr>
            </a:lvl1pPr>
            <a:lvl2pPr lvl="1" marR="0" rtl="0" algn="ctr">
              <a:spcBef>
                <a:spcPts val="0"/>
              </a:spcBef>
              <a:spcAft>
                <a:spcPts val="0"/>
              </a:spcAft>
              <a:buSzPts val="1400"/>
              <a:buNone/>
              <a:defRPr b="0" i="0" sz="4400" u="none" cap="none" strike="noStrike">
                <a:solidFill>
                  <a:schemeClr val="lt1"/>
                </a:solidFill>
                <a:latin typeface="Rockwell"/>
                <a:ea typeface="Rockwell"/>
                <a:cs typeface="Rockwell"/>
                <a:sym typeface="Rockwell"/>
              </a:defRPr>
            </a:lvl2pPr>
            <a:lvl3pPr lvl="2" marR="0" rtl="0" algn="ctr">
              <a:spcBef>
                <a:spcPts val="0"/>
              </a:spcBef>
              <a:spcAft>
                <a:spcPts val="0"/>
              </a:spcAft>
              <a:buSzPts val="1400"/>
              <a:buNone/>
              <a:defRPr b="0" i="0" sz="4400" u="none" cap="none" strike="noStrike">
                <a:solidFill>
                  <a:schemeClr val="lt1"/>
                </a:solidFill>
                <a:latin typeface="Rockwell"/>
                <a:ea typeface="Rockwell"/>
                <a:cs typeface="Rockwell"/>
                <a:sym typeface="Rockwell"/>
              </a:defRPr>
            </a:lvl3pPr>
            <a:lvl4pPr lvl="3" marR="0" rtl="0" algn="ctr">
              <a:spcBef>
                <a:spcPts val="0"/>
              </a:spcBef>
              <a:spcAft>
                <a:spcPts val="0"/>
              </a:spcAft>
              <a:buSzPts val="1400"/>
              <a:buNone/>
              <a:defRPr b="0" i="0" sz="4400" u="none" cap="none" strike="noStrike">
                <a:solidFill>
                  <a:schemeClr val="lt1"/>
                </a:solidFill>
                <a:latin typeface="Rockwell"/>
                <a:ea typeface="Rockwell"/>
                <a:cs typeface="Rockwell"/>
                <a:sym typeface="Rockwell"/>
              </a:defRPr>
            </a:lvl4pPr>
            <a:lvl5pPr lvl="4" marR="0" rtl="0" algn="ctr">
              <a:spcBef>
                <a:spcPts val="0"/>
              </a:spcBef>
              <a:spcAft>
                <a:spcPts val="0"/>
              </a:spcAft>
              <a:buSzPts val="1400"/>
              <a:buNone/>
              <a:defRPr b="0" i="0" sz="4400" u="none" cap="none" strike="noStrike">
                <a:solidFill>
                  <a:schemeClr val="lt1"/>
                </a:solidFill>
                <a:latin typeface="Rockwell"/>
                <a:ea typeface="Rockwell"/>
                <a:cs typeface="Rockwell"/>
                <a:sym typeface="Rockwell"/>
              </a:defRPr>
            </a:lvl5pPr>
            <a:lvl6pPr lvl="5" marR="0" rtl="0" algn="ctr">
              <a:spcBef>
                <a:spcPts val="0"/>
              </a:spcBef>
              <a:spcAft>
                <a:spcPts val="0"/>
              </a:spcAft>
              <a:buSzPts val="1400"/>
              <a:buNone/>
              <a:defRPr b="0" i="0" sz="4400" u="none" cap="none" strike="noStrike">
                <a:solidFill>
                  <a:schemeClr val="lt1"/>
                </a:solidFill>
                <a:latin typeface="Rockwell"/>
                <a:ea typeface="Rockwell"/>
                <a:cs typeface="Rockwell"/>
                <a:sym typeface="Rockwell"/>
              </a:defRPr>
            </a:lvl6pPr>
            <a:lvl7pPr lvl="6" marR="0" rtl="0" algn="ctr">
              <a:spcBef>
                <a:spcPts val="0"/>
              </a:spcBef>
              <a:spcAft>
                <a:spcPts val="0"/>
              </a:spcAft>
              <a:buSzPts val="1400"/>
              <a:buNone/>
              <a:defRPr b="0" i="0" sz="4400" u="none" cap="none" strike="noStrike">
                <a:solidFill>
                  <a:schemeClr val="lt1"/>
                </a:solidFill>
                <a:latin typeface="Rockwell"/>
                <a:ea typeface="Rockwell"/>
                <a:cs typeface="Rockwell"/>
                <a:sym typeface="Rockwell"/>
              </a:defRPr>
            </a:lvl7pPr>
            <a:lvl8pPr lvl="7" marR="0" rtl="0" algn="ctr">
              <a:spcBef>
                <a:spcPts val="0"/>
              </a:spcBef>
              <a:spcAft>
                <a:spcPts val="0"/>
              </a:spcAft>
              <a:buSzPts val="1400"/>
              <a:buNone/>
              <a:defRPr b="0" i="0" sz="4400" u="none" cap="none" strike="noStrike">
                <a:solidFill>
                  <a:schemeClr val="lt1"/>
                </a:solidFill>
                <a:latin typeface="Rockwell"/>
                <a:ea typeface="Rockwell"/>
                <a:cs typeface="Rockwell"/>
                <a:sym typeface="Rockwell"/>
              </a:defRPr>
            </a:lvl8pPr>
            <a:lvl9pPr lvl="8" marR="0" rtl="0" algn="ctr">
              <a:spcBef>
                <a:spcPts val="0"/>
              </a:spcBef>
              <a:spcAft>
                <a:spcPts val="0"/>
              </a:spcAft>
              <a:buSzPts val="1400"/>
              <a:buNone/>
              <a:defRPr b="0" i="0" sz="4400" u="none" cap="none" strike="noStrike">
                <a:solidFill>
                  <a:schemeClr val="lt1"/>
                </a:solidFill>
                <a:latin typeface="Rockwell"/>
                <a:ea typeface="Rockwell"/>
                <a:cs typeface="Rockwell"/>
                <a:sym typeface="Rockwell"/>
              </a:defRPr>
            </a:lvl9pPr>
          </a:lstStyle>
          <a:p/>
        </p:txBody>
      </p:sp>
      <p:sp>
        <p:nvSpPr>
          <p:cNvPr id="91" name="Shape 91"/>
          <p:cNvSpPr txBox="1"/>
          <p:nvPr>
            <p:ph idx="1" type="body"/>
          </p:nvPr>
        </p:nvSpPr>
        <p:spPr>
          <a:xfrm>
            <a:off x="457200" y="1120462"/>
            <a:ext cx="8229600" cy="5005800"/>
          </a:xfrm>
          <a:prstGeom prst="rect">
            <a:avLst/>
          </a:prstGeom>
          <a:noFill/>
          <a:ln>
            <a:noFill/>
          </a:ln>
        </p:spPr>
        <p:txBody>
          <a:bodyPr anchorCtr="0" anchor="t" bIns="91425" lIns="91425" spcFirstLastPara="1" rIns="91425" wrap="square" tIns="91425"/>
          <a:lstStyle>
            <a:lvl1pPr indent="-228600" lvl="0" marL="457200" marR="0" rtl="0" algn="l">
              <a:spcBef>
                <a:spcPts val="640"/>
              </a:spcBef>
              <a:spcAft>
                <a:spcPts val="0"/>
              </a:spcAft>
              <a:buSzPts val="1400"/>
              <a:buNone/>
              <a:defRPr b="0" i="0" sz="3200" u="none" cap="none" strike="noStrike">
                <a:solidFill>
                  <a:schemeClr val="lt1"/>
                </a:solidFill>
                <a:latin typeface="Rockwell"/>
                <a:ea typeface="Rockwell"/>
                <a:cs typeface="Rockwell"/>
                <a:sym typeface="Rockwel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Rockwell"/>
                <a:ea typeface="Rockwell"/>
                <a:cs typeface="Rockwell"/>
                <a:sym typeface="Rockwel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Rockwell"/>
                <a:ea typeface="Rockwell"/>
                <a:cs typeface="Rockwell"/>
                <a:sym typeface="Rockwel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Rockwell"/>
                <a:ea typeface="Rockwell"/>
                <a:cs typeface="Rockwell"/>
                <a:sym typeface="Rockwel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Rockwell"/>
                <a:ea typeface="Rockwell"/>
                <a:cs typeface="Rockwell"/>
                <a:sym typeface="Rockwel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92" name="Shape 92"/>
          <p:cNvSpPr txBox="1"/>
          <p:nvPr>
            <p:ph idx="10" type="dt"/>
          </p:nvPr>
        </p:nvSpPr>
        <p:spPr>
          <a:xfrm>
            <a:off x="0" y="0"/>
            <a:ext cx="3000000" cy="30000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800">
                <a:solidFill>
                  <a:schemeClr val="dk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93" name="Shape 93"/>
          <p:cNvSpPr txBox="1"/>
          <p:nvPr>
            <p:ph idx="11" type="ftr"/>
          </p:nvPr>
        </p:nvSpPr>
        <p:spPr>
          <a:xfrm>
            <a:off x="0" y="0"/>
            <a:ext cx="3000000" cy="30000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800">
                <a:solidFill>
                  <a:schemeClr val="dk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94" name="Shape 94"/>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Century Gothic"/>
                <a:ea typeface="Century Gothic"/>
                <a:cs typeface="Century Gothic"/>
                <a:sym typeface="Century Gothic"/>
              </a:defRPr>
            </a:lvl1pPr>
            <a:lvl2pPr indent="0" lvl="1" marL="0" marR="0" rtl="0" algn="l">
              <a:spcBef>
                <a:spcPts val="0"/>
              </a:spcBef>
              <a:spcAft>
                <a:spcPts val="0"/>
              </a:spcAft>
              <a:buNone/>
              <a:defRPr sz="1800">
                <a:solidFill>
                  <a:schemeClr val="dk1"/>
                </a:solidFill>
                <a:latin typeface="Century Gothic"/>
                <a:ea typeface="Century Gothic"/>
                <a:cs typeface="Century Gothic"/>
                <a:sym typeface="Century Gothic"/>
              </a:defRPr>
            </a:lvl2pPr>
            <a:lvl3pPr indent="0" lvl="2" marL="0" marR="0" rtl="0" algn="l">
              <a:spcBef>
                <a:spcPts val="0"/>
              </a:spcBef>
              <a:spcAft>
                <a:spcPts val="0"/>
              </a:spcAft>
              <a:buNone/>
              <a:defRPr sz="1800">
                <a:solidFill>
                  <a:schemeClr val="dk1"/>
                </a:solidFill>
                <a:latin typeface="Century Gothic"/>
                <a:ea typeface="Century Gothic"/>
                <a:cs typeface="Century Gothic"/>
                <a:sym typeface="Century Gothic"/>
              </a:defRPr>
            </a:lvl3pPr>
            <a:lvl4pPr indent="0" lvl="3" marL="0" marR="0" rtl="0" algn="l">
              <a:spcBef>
                <a:spcPts val="0"/>
              </a:spcBef>
              <a:spcAft>
                <a:spcPts val="0"/>
              </a:spcAft>
              <a:buNone/>
              <a:defRPr sz="1800">
                <a:solidFill>
                  <a:schemeClr val="dk1"/>
                </a:solidFill>
                <a:latin typeface="Century Gothic"/>
                <a:ea typeface="Century Gothic"/>
                <a:cs typeface="Century Gothic"/>
                <a:sym typeface="Century Gothic"/>
              </a:defRPr>
            </a:lvl4pPr>
            <a:lvl5pPr indent="0" lvl="4" marL="0" marR="0" rtl="0" algn="l">
              <a:spcBef>
                <a:spcPts val="0"/>
              </a:spcBef>
              <a:spcAft>
                <a:spcPts val="0"/>
              </a:spcAft>
              <a:buNone/>
              <a:defRPr sz="1800">
                <a:solidFill>
                  <a:schemeClr val="dk1"/>
                </a:solidFill>
                <a:latin typeface="Century Gothic"/>
                <a:ea typeface="Century Gothic"/>
                <a:cs typeface="Century Gothic"/>
                <a:sym typeface="Century Gothic"/>
              </a:defRPr>
            </a:lvl5pPr>
            <a:lvl6pPr indent="0" lvl="5" marL="0" marR="0" rtl="0" algn="l">
              <a:spcBef>
                <a:spcPts val="0"/>
              </a:spcBef>
              <a:spcAft>
                <a:spcPts val="0"/>
              </a:spcAft>
              <a:buNone/>
              <a:defRPr sz="1800">
                <a:solidFill>
                  <a:schemeClr val="dk1"/>
                </a:solidFill>
                <a:latin typeface="Century Gothic"/>
                <a:ea typeface="Century Gothic"/>
                <a:cs typeface="Century Gothic"/>
                <a:sym typeface="Century Gothic"/>
              </a:defRPr>
            </a:lvl6pPr>
            <a:lvl7pPr indent="0" lvl="6" marL="0" marR="0" rtl="0" algn="l">
              <a:spcBef>
                <a:spcPts val="0"/>
              </a:spcBef>
              <a:spcAft>
                <a:spcPts val="0"/>
              </a:spcAft>
              <a:buNone/>
              <a:defRPr sz="1800">
                <a:solidFill>
                  <a:schemeClr val="dk1"/>
                </a:solidFill>
                <a:latin typeface="Century Gothic"/>
                <a:ea typeface="Century Gothic"/>
                <a:cs typeface="Century Gothic"/>
                <a:sym typeface="Century Gothic"/>
              </a:defRPr>
            </a:lvl7pPr>
            <a:lvl8pPr indent="0" lvl="7" marL="0" marR="0" rtl="0" algn="l">
              <a:spcBef>
                <a:spcPts val="0"/>
              </a:spcBef>
              <a:spcAft>
                <a:spcPts val="0"/>
              </a:spcAft>
              <a:buNone/>
              <a:defRPr sz="1800">
                <a:solidFill>
                  <a:schemeClr val="dk1"/>
                </a:solidFill>
                <a:latin typeface="Century Gothic"/>
                <a:ea typeface="Century Gothic"/>
                <a:cs typeface="Century Gothic"/>
                <a:sym typeface="Century Gothic"/>
              </a:defRPr>
            </a:lvl8pPr>
            <a:lvl9pPr indent="0" lvl="8" marL="0" marR="0" rtl="0" algn="l">
              <a:spcBef>
                <a:spcPts val="0"/>
              </a:spcBef>
              <a:spcAft>
                <a:spcPts val="0"/>
              </a:spcAft>
              <a:buNone/>
              <a:defRPr sz="1800">
                <a:solidFill>
                  <a:schemeClr val="dk1"/>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00" name="Shape 100"/>
        <p:cNvGrpSpPr/>
        <p:nvPr/>
      </p:nvGrpSpPr>
      <p:grpSpPr>
        <a:xfrm>
          <a:off x="0" y="0"/>
          <a:ext cx="0" cy="0"/>
          <a:chOff x="0" y="0"/>
          <a:chExt cx="0" cy="0"/>
        </a:xfrm>
      </p:grpSpPr>
      <p:sp>
        <p:nvSpPr>
          <p:cNvPr id="101" name="Shape 101"/>
          <p:cNvSpPr txBox="1"/>
          <p:nvPr>
            <p:ph type="title"/>
          </p:nvPr>
        </p:nvSpPr>
        <p:spPr>
          <a:xfrm>
            <a:off x="4763" y="17463"/>
            <a:ext cx="9139200" cy="592200"/>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9pPr>
          </a:lstStyle>
          <a:p/>
        </p:txBody>
      </p:sp>
      <p:sp>
        <p:nvSpPr>
          <p:cNvPr id="102" name="Shape 102"/>
          <p:cNvSpPr txBox="1"/>
          <p:nvPr>
            <p:ph idx="11" type="ftr"/>
          </p:nvPr>
        </p:nvSpPr>
        <p:spPr>
          <a:xfrm>
            <a:off x="1600200" y="6356350"/>
            <a:ext cx="5334000" cy="3651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03" name="Shape 103"/>
          <p:cNvSpPr txBox="1"/>
          <p:nvPr>
            <p:ph idx="12" type="sldNum"/>
          </p:nvPr>
        </p:nvSpPr>
        <p:spPr>
          <a:xfrm>
            <a:off x="533400" y="6356350"/>
            <a:ext cx="762000" cy="3651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0" i="0" sz="1200" u="none" cap="none" strike="noStrike">
                <a:solidFill>
                  <a:srgbClr val="898989"/>
                </a:solidFill>
                <a:latin typeface="Century Gothic"/>
                <a:ea typeface="Century Gothic"/>
                <a:cs typeface="Century Gothic"/>
                <a:sym typeface="Century Gothic"/>
              </a:defRPr>
            </a:lvl1pPr>
            <a:lvl2pPr indent="0" lvl="1" marL="0" marR="0" rtl="0" algn="ctr">
              <a:spcBef>
                <a:spcPts val="0"/>
              </a:spcBef>
              <a:spcAft>
                <a:spcPts val="0"/>
              </a:spcAft>
              <a:buNone/>
              <a:defRPr b="0" i="0" sz="1200" u="none" cap="none" strike="noStrike">
                <a:solidFill>
                  <a:srgbClr val="898989"/>
                </a:solidFill>
                <a:latin typeface="Century Gothic"/>
                <a:ea typeface="Century Gothic"/>
                <a:cs typeface="Century Gothic"/>
                <a:sym typeface="Century Gothic"/>
              </a:defRPr>
            </a:lvl2pPr>
            <a:lvl3pPr indent="0" lvl="2" marL="0" marR="0" rtl="0" algn="ctr">
              <a:spcBef>
                <a:spcPts val="0"/>
              </a:spcBef>
              <a:spcAft>
                <a:spcPts val="0"/>
              </a:spcAft>
              <a:buNone/>
              <a:defRPr b="0" i="0" sz="1200" u="none" cap="none" strike="noStrike">
                <a:solidFill>
                  <a:srgbClr val="898989"/>
                </a:solidFill>
                <a:latin typeface="Century Gothic"/>
                <a:ea typeface="Century Gothic"/>
                <a:cs typeface="Century Gothic"/>
                <a:sym typeface="Century Gothic"/>
              </a:defRPr>
            </a:lvl3pPr>
            <a:lvl4pPr indent="0" lvl="3" marL="0" marR="0" rtl="0" algn="ctr">
              <a:spcBef>
                <a:spcPts val="0"/>
              </a:spcBef>
              <a:spcAft>
                <a:spcPts val="0"/>
              </a:spcAft>
              <a:buNone/>
              <a:defRPr b="0" i="0" sz="1200" u="none" cap="none" strike="noStrike">
                <a:solidFill>
                  <a:srgbClr val="898989"/>
                </a:solidFill>
                <a:latin typeface="Century Gothic"/>
                <a:ea typeface="Century Gothic"/>
                <a:cs typeface="Century Gothic"/>
                <a:sym typeface="Century Gothic"/>
              </a:defRPr>
            </a:lvl4pPr>
            <a:lvl5pPr indent="0" lvl="4" marL="0" marR="0" rtl="0" algn="ctr">
              <a:spcBef>
                <a:spcPts val="0"/>
              </a:spcBef>
              <a:spcAft>
                <a:spcPts val="0"/>
              </a:spcAft>
              <a:buNone/>
              <a:defRPr b="0" i="0" sz="1200" u="none" cap="none" strike="noStrike">
                <a:solidFill>
                  <a:srgbClr val="898989"/>
                </a:solidFill>
                <a:latin typeface="Century Gothic"/>
                <a:ea typeface="Century Gothic"/>
                <a:cs typeface="Century Gothic"/>
                <a:sym typeface="Century Gothic"/>
              </a:defRPr>
            </a:lvl5pPr>
            <a:lvl6pPr indent="0" lvl="5" marL="0" marR="0" rtl="0" algn="ctr">
              <a:spcBef>
                <a:spcPts val="0"/>
              </a:spcBef>
              <a:spcAft>
                <a:spcPts val="0"/>
              </a:spcAft>
              <a:buNone/>
              <a:defRPr b="0" i="0" sz="1200" u="none" cap="none" strike="noStrike">
                <a:solidFill>
                  <a:srgbClr val="898989"/>
                </a:solidFill>
                <a:latin typeface="Century Gothic"/>
                <a:ea typeface="Century Gothic"/>
                <a:cs typeface="Century Gothic"/>
                <a:sym typeface="Century Gothic"/>
              </a:defRPr>
            </a:lvl6pPr>
            <a:lvl7pPr indent="0" lvl="6" marL="0" marR="0" rtl="0" algn="ctr">
              <a:spcBef>
                <a:spcPts val="0"/>
              </a:spcBef>
              <a:spcAft>
                <a:spcPts val="0"/>
              </a:spcAft>
              <a:buNone/>
              <a:defRPr b="0" i="0" sz="1200" u="none" cap="none" strike="noStrike">
                <a:solidFill>
                  <a:srgbClr val="898989"/>
                </a:solidFill>
                <a:latin typeface="Century Gothic"/>
                <a:ea typeface="Century Gothic"/>
                <a:cs typeface="Century Gothic"/>
                <a:sym typeface="Century Gothic"/>
              </a:defRPr>
            </a:lvl7pPr>
            <a:lvl8pPr indent="0" lvl="7" marL="0" marR="0" rtl="0" algn="ctr">
              <a:spcBef>
                <a:spcPts val="0"/>
              </a:spcBef>
              <a:spcAft>
                <a:spcPts val="0"/>
              </a:spcAft>
              <a:buNone/>
              <a:defRPr b="0" i="0" sz="1200" u="none" cap="none" strike="noStrike">
                <a:solidFill>
                  <a:srgbClr val="898989"/>
                </a:solidFill>
                <a:latin typeface="Century Gothic"/>
                <a:ea typeface="Century Gothic"/>
                <a:cs typeface="Century Gothic"/>
                <a:sym typeface="Century Gothic"/>
              </a:defRPr>
            </a:lvl8pPr>
            <a:lvl9pPr indent="0" lvl="8" marL="0" marR="0" rtl="0" algn="ctr">
              <a:spcBef>
                <a:spcPts val="0"/>
              </a:spcBef>
              <a:spcAft>
                <a:spcPts val="0"/>
              </a:spcAft>
              <a:buNone/>
              <a:defRPr b="0" i="0" sz="1200" u="none" cap="none" strike="noStrike">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04" name="Shape 104"/>
        <p:cNvGrpSpPr/>
        <p:nvPr/>
      </p:nvGrpSpPr>
      <p:grpSpPr>
        <a:xfrm>
          <a:off x="0" y="0"/>
          <a:ext cx="0" cy="0"/>
          <a:chOff x="0" y="0"/>
          <a:chExt cx="0" cy="0"/>
        </a:xfrm>
      </p:grpSpPr>
      <p:sp>
        <p:nvSpPr>
          <p:cNvPr id="105" name="Shape 105"/>
          <p:cNvSpPr txBox="1"/>
          <p:nvPr>
            <p:ph type="title"/>
          </p:nvPr>
        </p:nvSpPr>
        <p:spPr>
          <a:xfrm>
            <a:off x="4763" y="17463"/>
            <a:ext cx="9139200" cy="592200"/>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9pPr>
          </a:lstStyle>
          <a:p/>
        </p:txBody>
      </p:sp>
      <p:sp>
        <p:nvSpPr>
          <p:cNvPr id="106" name="Shape 106"/>
          <p:cNvSpPr txBox="1"/>
          <p:nvPr>
            <p:ph idx="1" type="body"/>
          </p:nvPr>
        </p:nvSpPr>
        <p:spPr>
          <a:xfrm>
            <a:off x="457200" y="990600"/>
            <a:ext cx="8229600" cy="5257800"/>
          </a:xfrm>
          <a:prstGeom prst="rect">
            <a:avLst/>
          </a:prstGeom>
          <a:noFill/>
          <a:ln>
            <a:noFill/>
          </a:ln>
        </p:spPr>
        <p:txBody>
          <a:bodyPr anchorCtr="0" anchor="t" bIns="91425" lIns="91425" spcFirstLastPara="1" rIns="91425" wrap="square" tIns="91425"/>
          <a:lstStyle>
            <a:lvl1pPr indent="-228600" lvl="0" marL="457200" marR="0" rtl="0" algn="l">
              <a:spcBef>
                <a:spcPts val="640"/>
              </a:spcBef>
              <a:spcAft>
                <a:spcPts val="0"/>
              </a:spcAft>
              <a:buSzPts val="1400"/>
              <a:buNone/>
              <a:defRPr b="0" i="0" sz="3200" u="none" cap="none" strike="noStrike">
                <a:solidFill>
                  <a:schemeClr val="dk1"/>
                </a:solidFill>
                <a:latin typeface="Century Gothic"/>
                <a:ea typeface="Century Gothic"/>
                <a:cs typeface="Century Gothic"/>
                <a:sym typeface="Century Gothic"/>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entury Gothic"/>
                <a:ea typeface="Century Gothic"/>
                <a:cs typeface="Century Gothic"/>
                <a:sym typeface="Century Gothic"/>
              </a:defRPr>
            </a:lvl2pPr>
            <a:lvl3pPr indent="-381000" lvl="2" marL="1371600" marR="0" rtl="0" algn="l">
              <a:spcBef>
                <a:spcPts val="480"/>
              </a:spcBef>
              <a:spcAft>
                <a:spcPts val="0"/>
              </a:spcAft>
              <a:buClr>
                <a:schemeClr val="dk1"/>
              </a:buClr>
              <a:buSzPts val="2400"/>
              <a:buFont typeface="Courier New"/>
              <a:buChar char="o"/>
              <a:defRPr b="0" i="0" sz="2400" u="none" cap="none" strike="noStrike">
                <a:solidFill>
                  <a:schemeClr val="dk1"/>
                </a:solidFill>
                <a:latin typeface="Century Gothic"/>
                <a:ea typeface="Century Gothic"/>
                <a:cs typeface="Century Gothic"/>
                <a:sym typeface="Century Gothic"/>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107" name="Shape 107"/>
          <p:cNvSpPr txBox="1"/>
          <p:nvPr>
            <p:ph idx="11" type="ftr"/>
          </p:nvPr>
        </p:nvSpPr>
        <p:spPr>
          <a:xfrm>
            <a:off x="1600200" y="6356350"/>
            <a:ext cx="5334000" cy="3651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08" name="Shape 108"/>
          <p:cNvSpPr txBox="1"/>
          <p:nvPr>
            <p:ph idx="12" type="sldNum"/>
          </p:nvPr>
        </p:nvSpPr>
        <p:spPr>
          <a:xfrm>
            <a:off x="533400" y="6356350"/>
            <a:ext cx="762000" cy="3651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0" i="0" sz="1200" u="none" cap="none" strike="noStrike">
                <a:solidFill>
                  <a:srgbClr val="898989"/>
                </a:solidFill>
                <a:latin typeface="Century Gothic"/>
                <a:ea typeface="Century Gothic"/>
                <a:cs typeface="Century Gothic"/>
                <a:sym typeface="Century Gothic"/>
              </a:defRPr>
            </a:lvl1pPr>
            <a:lvl2pPr indent="0" lvl="1" marL="0" marR="0" rtl="0" algn="ctr">
              <a:spcBef>
                <a:spcPts val="0"/>
              </a:spcBef>
              <a:spcAft>
                <a:spcPts val="0"/>
              </a:spcAft>
              <a:buNone/>
              <a:defRPr b="0" i="0" sz="1200" u="none" cap="none" strike="noStrike">
                <a:solidFill>
                  <a:srgbClr val="898989"/>
                </a:solidFill>
                <a:latin typeface="Century Gothic"/>
                <a:ea typeface="Century Gothic"/>
                <a:cs typeface="Century Gothic"/>
                <a:sym typeface="Century Gothic"/>
              </a:defRPr>
            </a:lvl2pPr>
            <a:lvl3pPr indent="0" lvl="2" marL="0" marR="0" rtl="0" algn="ctr">
              <a:spcBef>
                <a:spcPts val="0"/>
              </a:spcBef>
              <a:spcAft>
                <a:spcPts val="0"/>
              </a:spcAft>
              <a:buNone/>
              <a:defRPr b="0" i="0" sz="1200" u="none" cap="none" strike="noStrike">
                <a:solidFill>
                  <a:srgbClr val="898989"/>
                </a:solidFill>
                <a:latin typeface="Century Gothic"/>
                <a:ea typeface="Century Gothic"/>
                <a:cs typeface="Century Gothic"/>
                <a:sym typeface="Century Gothic"/>
              </a:defRPr>
            </a:lvl3pPr>
            <a:lvl4pPr indent="0" lvl="3" marL="0" marR="0" rtl="0" algn="ctr">
              <a:spcBef>
                <a:spcPts val="0"/>
              </a:spcBef>
              <a:spcAft>
                <a:spcPts val="0"/>
              </a:spcAft>
              <a:buNone/>
              <a:defRPr b="0" i="0" sz="1200" u="none" cap="none" strike="noStrike">
                <a:solidFill>
                  <a:srgbClr val="898989"/>
                </a:solidFill>
                <a:latin typeface="Century Gothic"/>
                <a:ea typeface="Century Gothic"/>
                <a:cs typeface="Century Gothic"/>
                <a:sym typeface="Century Gothic"/>
              </a:defRPr>
            </a:lvl4pPr>
            <a:lvl5pPr indent="0" lvl="4" marL="0" marR="0" rtl="0" algn="ctr">
              <a:spcBef>
                <a:spcPts val="0"/>
              </a:spcBef>
              <a:spcAft>
                <a:spcPts val="0"/>
              </a:spcAft>
              <a:buNone/>
              <a:defRPr b="0" i="0" sz="1200" u="none" cap="none" strike="noStrike">
                <a:solidFill>
                  <a:srgbClr val="898989"/>
                </a:solidFill>
                <a:latin typeface="Century Gothic"/>
                <a:ea typeface="Century Gothic"/>
                <a:cs typeface="Century Gothic"/>
                <a:sym typeface="Century Gothic"/>
              </a:defRPr>
            </a:lvl5pPr>
            <a:lvl6pPr indent="0" lvl="5" marL="0" marR="0" rtl="0" algn="ctr">
              <a:spcBef>
                <a:spcPts val="0"/>
              </a:spcBef>
              <a:spcAft>
                <a:spcPts val="0"/>
              </a:spcAft>
              <a:buNone/>
              <a:defRPr b="0" i="0" sz="1200" u="none" cap="none" strike="noStrike">
                <a:solidFill>
                  <a:srgbClr val="898989"/>
                </a:solidFill>
                <a:latin typeface="Century Gothic"/>
                <a:ea typeface="Century Gothic"/>
                <a:cs typeface="Century Gothic"/>
                <a:sym typeface="Century Gothic"/>
              </a:defRPr>
            </a:lvl6pPr>
            <a:lvl7pPr indent="0" lvl="6" marL="0" marR="0" rtl="0" algn="ctr">
              <a:spcBef>
                <a:spcPts val="0"/>
              </a:spcBef>
              <a:spcAft>
                <a:spcPts val="0"/>
              </a:spcAft>
              <a:buNone/>
              <a:defRPr b="0" i="0" sz="1200" u="none" cap="none" strike="noStrike">
                <a:solidFill>
                  <a:srgbClr val="898989"/>
                </a:solidFill>
                <a:latin typeface="Century Gothic"/>
                <a:ea typeface="Century Gothic"/>
                <a:cs typeface="Century Gothic"/>
                <a:sym typeface="Century Gothic"/>
              </a:defRPr>
            </a:lvl7pPr>
            <a:lvl8pPr indent="0" lvl="7" marL="0" marR="0" rtl="0" algn="ctr">
              <a:spcBef>
                <a:spcPts val="0"/>
              </a:spcBef>
              <a:spcAft>
                <a:spcPts val="0"/>
              </a:spcAft>
              <a:buNone/>
              <a:defRPr b="0" i="0" sz="1200" u="none" cap="none" strike="noStrike">
                <a:solidFill>
                  <a:srgbClr val="898989"/>
                </a:solidFill>
                <a:latin typeface="Century Gothic"/>
                <a:ea typeface="Century Gothic"/>
                <a:cs typeface="Century Gothic"/>
                <a:sym typeface="Century Gothic"/>
              </a:defRPr>
            </a:lvl8pPr>
            <a:lvl9pPr indent="0" lvl="8" marL="0" marR="0" rtl="0" algn="ctr">
              <a:spcBef>
                <a:spcPts val="0"/>
              </a:spcBef>
              <a:spcAft>
                <a:spcPts val="0"/>
              </a:spcAft>
              <a:buNone/>
              <a:defRPr b="0" i="0" sz="1200" u="none" cap="none" strike="noStrike">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2" name="Shape 12"/>
        <p:cNvGrpSpPr/>
        <p:nvPr/>
      </p:nvGrpSpPr>
      <p:grpSpPr>
        <a:xfrm>
          <a:off x="0" y="0"/>
          <a:ext cx="0" cy="0"/>
          <a:chOff x="0" y="0"/>
          <a:chExt cx="0" cy="0"/>
        </a:xfrm>
      </p:grpSpPr>
      <p:sp>
        <p:nvSpPr>
          <p:cNvPr id="13" name="Shape 13"/>
          <p:cNvSpPr txBox="1"/>
          <p:nvPr>
            <p:ph type="ctrTitle"/>
          </p:nvPr>
        </p:nvSpPr>
        <p:spPr>
          <a:xfrm>
            <a:off x="685800" y="1600200"/>
            <a:ext cx="7772400" cy="1470025"/>
          </a:xfrm>
          <a:prstGeom prst="rect">
            <a:avLst/>
          </a:prstGeom>
          <a:noFill/>
          <a:ln>
            <a:noFill/>
          </a:ln>
        </p:spPr>
        <p:txBody>
          <a:bodyPr anchorCtr="0" anchor="t" bIns="91425" lIns="91425" spcFirstLastPara="1" rIns="91425" wrap="square" tIns="91425"/>
          <a:lstStyle>
            <a:lvl1pPr indent="0" lvl="0" marL="0" marR="0" rtl="0" algn="ctr">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4" name="Shape 14"/>
          <p:cNvSpPr txBox="1"/>
          <p:nvPr>
            <p:ph idx="1" type="subTitle"/>
          </p:nvPr>
        </p:nvSpPr>
        <p:spPr>
          <a:xfrm>
            <a:off x="1371600" y="3124200"/>
            <a:ext cx="6400800" cy="1752600"/>
          </a:xfrm>
          <a:prstGeom prst="rect">
            <a:avLst/>
          </a:prstGeom>
          <a:noFill/>
          <a:ln>
            <a:noFill/>
          </a:ln>
        </p:spPr>
        <p:txBody>
          <a:bodyPr anchorCtr="0" anchor="t" bIns="91425" lIns="91425" spcFirstLastPara="1" rIns="91425" wrap="square" tIns="91425"/>
          <a:lstStyle>
            <a:lvl1pPr indent="0" lvl="0" marL="0" marR="0" rtl="0" algn="ctr">
              <a:spcBef>
                <a:spcPts val="640"/>
              </a:spcBef>
              <a:spcAft>
                <a:spcPts val="0"/>
              </a:spcAft>
              <a:buClr>
                <a:schemeClr val="lt1"/>
              </a:buClr>
              <a:buSzPts val="3200"/>
              <a:buFont typeface="Arial"/>
              <a:buNone/>
              <a:defRPr b="0" i="0" sz="3200" u="none" cap="none" strike="noStrike">
                <a:solidFill>
                  <a:schemeClr val="lt1"/>
                </a:solidFill>
                <a:latin typeface="Rockwell"/>
                <a:ea typeface="Rockwell"/>
                <a:cs typeface="Rockwell"/>
                <a:sym typeface="Rockwell"/>
              </a:defRPr>
            </a:lvl1pPr>
            <a:lvl2pPr indent="0" lvl="1" marL="457200" marR="0" rtl="0" algn="ctr">
              <a:spcBef>
                <a:spcPts val="560"/>
              </a:spcBef>
              <a:spcAft>
                <a:spcPts val="0"/>
              </a:spcAft>
              <a:buClr>
                <a:srgbClr val="888888"/>
              </a:buClr>
              <a:buSzPts val="2800"/>
              <a:buFont typeface="Arial"/>
              <a:buNone/>
              <a:defRPr b="0" i="0" sz="2800" u="none" cap="none" strike="noStrike">
                <a:solidFill>
                  <a:srgbClr val="888888"/>
                </a:solidFill>
                <a:latin typeface="Rockwell"/>
                <a:ea typeface="Rockwell"/>
                <a:cs typeface="Rockwell"/>
                <a:sym typeface="Rockwell"/>
              </a:defRPr>
            </a:lvl2pPr>
            <a:lvl3pPr indent="0" lvl="2" marL="914400" marR="0" rtl="0" algn="ctr">
              <a:spcBef>
                <a:spcPts val="480"/>
              </a:spcBef>
              <a:spcAft>
                <a:spcPts val="0"/>
              </a:spcAft>
              <a:buClr>
                <a:srgbClr val="888888"/>
              </a:buClr>
              <a:buSzPts val="2400"/>
              <a:buFont typeface="Arial"/>
              <a:buNone/>
              <a:defRPr b="0" i="0" sz="2400" u="none" cap="none" strike="noStrike">
                <a:solidFill>
                  <a:srgbClr val="888888"/>
                </a:solidFill>
                <a:latin typeface="Rockwell"/>
                <a:ea typeface="Rockwell"/>
                <a:cs typeface="Rockwell"/>
                <a:sym typeface="Rockwell"/>
              </a:defRPr>
            </a:lvl3pPr>
            <a:lvl4pPr indent="0" lvl="3" marL="1371600" marR="0" rtl="0" algn="ctr">
              <a:spcBef>
                <a:spcPts val="400"/>
              </a:spcBef>
              <a:spcAft>
                <a:spcPts val="0"/>
              </a:spcAft>
              <a:buClr>
                <a:srgbClr val="888888"/>
              </a:buClr>
              <a:buSzPts val="2000"/>
              <a:buFont typeface="Arial"/>
              <a:buNone/>
              <a:defRPr b="0" i="0" sz="2000" u="none" cap="none" strike="noStrike">
                <a:solidFill>
                  <a:srgbClr val="888888"/>
                </a:solidFill>
                <a:latin typeface="Rockwell"/>
                <a:ea typeface="Rockwell"/>
                <a:cs typeface="Rockwell"/>
                <a:sym typeface="Rockwell"/>
              </a:defRPr>
            </a:lvl4pPr>
            <a:lvl5pPr indent="0" lvl="4" marL="1828800" marR="0" rtl="0" algn="ctr">
              <a:spcBef>
                <a:spcPts val="400"/>
              </a:spcBef>
              <a:spcAft>
                <a:spcPts val="0"/>
              </a:spcAft>
              <a:buClr>
                <a:srgbClr val="888888"/>
              </a:buClr>
              <a:buSzPts val="2000"/>
              <a:buFont typeface="Arial"/>
              <a:buNone/>
              <a:defRPr b="0" i="0" sz="2000" u="none" cap="none" strike="noStrike">
                <a:solidFill>
                  <a:srgbClr val="888888"/>
                </a:solidFill>
                <a:latin typeface="Rockwell"/>
                <a:ea typeface="Rockwell"/>
                <a:cs typeface="Rockwell"/>
                <a:sym typeface="Rockwell"/>
              </a:defRPr>
            </a:lvl5pPr>
            <a:lvl6pPr indent="0" lvl="5" marL="2286000" marR="0" rtl="0" algn="ctr">
              <a:spcBef>
                <a:spcPts val="400"/>
              </a:spcBef>
              <a:spcAft>
                <a:spcPts val="0"/>
              </a:spcAft>
              <a:buClr>
                <a:srgbClr val="888888"/>
              </a:buClr>
              <a:buSzPts val="2000"/>
              <a:buFont typeface="Arial"/>
              <a:buNone/>
              <a:defRPr b="0" i="0" sz="2000" u="none" cap="none" strike="noStrike">
                <a:solidFill>
                  <a:srgbClr val="888888"/>
                </a:solidFill>
                <a:latin typeface="Century Gothic"/>
                <a:ea typeface="Century Gothic"/>
                <a:cs typeface="Century Gothic"/>
                <a:sym typeface="Century Gothic"/>
              </a:defRPr>
            </a:lvl6pPr>
            <a:lvl7pPr indent="0" lvl="6" marL="2743200" marR="0" rtl="0" algn="ctr">
              <a:spcBef>
                <a:spcPts val="400"/>
              </a:spcBef>
              <a:spcAft>
                <a:spcPts val="0"/>
              </a:spcAft>
              <a:buClr>
                <a:srgbClr val="888888"/>
              </a:buClr>
              <a:buSzPts val="2000"/>
              <a:buFont typeface="Arial"/>
              <a:buNone/>
              <a:defRPr b="0" i="0" sz="2000" u="none" cap="none" strike="noStrike">
                <a:solidFill>
                  <a:srgbClr val="888888"/>
                </a:solidFill>
                <a:latin typeface="Century Gothic"/>
                <a:ea typeface="Century Gothic"/>
                <a:cs typeface="Century Gothic"/>
                <a:sym typeface="Century Gothic"/>
              </a:defRPr>
            </a:lvl7pPr>
            <a:lvl8pPr indent="0" lvl="7" marL="3200400" marR="0" rtl="0" algn="ctr">
              <a:spcBef>
                <a:spcPts val="400"/>
              </a:spcBef>
              <a:spcAft>
                <a:spcPts val="0"/>
              </a:spcAft>
              <a:buClr>
                <a:srgbClr val="888888"/>
              </a:buClr>
              <a:buSzPts val="2000"/>
              <a:buFont typeface="Arial"/>
              <a:buNone/>
              <a:defRPr b="0" i="0" sz="2000" u="none" cap="none" strike="noStrike">
                <a:solidFill>
                  <a:srgbClr val="888888"/>
                </a:solidFill>
                <a:latin typeface="Century Gothic"/>
                <a:ea typeface="Century Gothic"/>
                <a:cs typeface="Century Gothic"/>
                <a:sym typeface="Century Gothic"/>
              </a:defRPr>
            </a:lvl8pPr>
            <a:lvl9pPr indent="0" lvl="8" marL="3657600" marR="0" rtl="0" algn="ctr">
              <a:spcBef>
                <a:spcPts val="400"/>
              </a:spcBef>
              <a:spcAft>
                <a:spcPts val="0"/>
              </a:spcAft>
              <a:buClr>
                <a:srgbClr val="888888"/>
              </a:buClr>
              <a:buSzPts val="2000"/>
              <a:buFont typeface="Arial"/>
              <a:buNone/>
              <a:defRPr b="0" i="0" sz="2000" u="none" cap="none" strike="noStrike">
                <a:solidFill>
                  <a:srgbClr val="888888"/>
                </a:solidFill>
                <a:latin typeface="Century Gothic"/>
                <a:ea typeface="Century Gothic"/>
                <a:cs typeface="Century Gothic"/>
                <a:sym typeface="Century Gothic"/>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09" name="Shape 109"/>
        <p:cNvGrpSpPr/>
        <p:nvPr/>
      </p:nvGrpSpPr>
      <p:grpSpPr>
        <a:xfrm>
          <a:off x="0" y="0"/>
          <a:ext cx="0" cy="0"/>
          <a:chOff x="0" y="0"/>
          <a:chExt cx="0" cy="0"/>
        </a:xfrm>
      </p:grpSpPr>
      <p:sp>
        <p:nvSpPr>
          <p:cNvPr id="110" name="Shape 110"/>
          <p:cNvSpPr txBox="1"/>
          <p:nvPr>
            <p:ph type="ctrTitle"/>
          </p:nvPr>
        </p:nvSpPr>
        <p:spPr>
          <a:xfrm>
            <a:off x="685800" y="2130425"/>
            <a:ext cx="7772400" cy="1470000"/>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9pPr>
          </a:lstStyle>
          <a:p/>
        </p:txBody>
      </p:sp>
      <p:sp>
        <p:nvSpPr>
          <p:cNvPr id="111" name="Shape 111"/>
          <p:cNvSpPr txBox="1"/>
          <p:nvPr>
            <p:ph idx="1" type="subTitle"/>
          </p:nvPr>
        </p:nvSpPr>
        <p:spPr>
          <a:xfrm>
            <a:off x="1371600" y="3886200"/>
            <a:ext cx="6400800" cy="1752600"/>
          </a:xfrm>
          <a:prstGeom prst="rect">
            <a:avLst/>
          </a:prstGeom>
          <a:noFill/>
          <a:ln>
            <a:noFill/>
          </a:ln>
        </p:spPr>
        <p:txBody>
          <a:bodyPr anchorCtr="0" anchor="t" bIns="91425" lIns="91425" spcFirstLastPara="1" rIns="91425" wrap="square" tIns="91425"/>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Century Gothic"/>
                <a:ea typeface="Century Gothic"/>
                <a:cs typeface="Century Gothic"/>
                <a:sym typeface="Century Gothic"/>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Century Gothic"/>
                <a:ea typeface="Century Gothic"/>
                <a:cs typeface="Century Gothic"/>
                <a:sym typeface="Century Gothic"/>
              </a:defRPr>
            </a:lvl2pPr>
            <a:lvl3pPr lvl="2" marR="0" rtl="0" algn="ctr">
              <a:spcBef>
                <a:spcPts val="480"/>
              </a:spcBef>
              <a:spcAft>
                <a:spcPts val="0"/>
              </a:spcAft>
              <a:buClr>
                <a:srgbClr val="888888"/>
              </a:buClr>
              <a:buSzPts val="2400"/>
              <a:buFont typeface="Courier New"/>
              <a:buNone/>
              <a:defRPr b="0" i="0" sz="2400" u="none" cap="none" strike="noStrike">
                <a:solidFill>
                  <a:srgbClr val="888888"/>
                </a:solidFill>
                <a:latin typeface="Century Gothic"/>
                <a:ea typeface="Century Gothic"/>
                <a:cs typeface="Century Gothic"/>
                <a:sym typeface="Century Gothic"/>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Century Gothic"/>
                <a:ea typeface="Century Gothic"/>
                <a:cs typeface="Century Gothic"/>
                <a:sym typeface="Century Gothic"/>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Century Gothic"/>
                <a:ea typeface="Century Gothic"/>
                <a:cs typeface="Century Gothic"/>
                <a:sym typeface="Century Gothic"/>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entury Gothic"/>
                <a:ea typeface="Century Gothic"/>
                <a:cs typeface="Century Gothic"/>
                <a:sym typeface="Century Gothic"/>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entury Gothic"/>
                <a:ea typeface="Century Gothic"/>
                <a:cs typeface="Century Gothic"/>
                <a:sym typeface="Century Gothic"/>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entury Gothic"/>
                <a:ea typeface="Century Gothic"/>
                <a:cs typeface="Century Gothic"/>
                <a:sym typeface="Century Gothic"/>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entury Gothic"/>
                <a:ea typeface="Century Gothic"/>
                <a:cs typeface="Century Gothic"/>
                <a:sym typeface="Century Gothic"/>
              </a:defRPr>
            </a:lvl9pPr>
          </a:lstStyle>
          <a:p/>
        </p:txBody>
      </p:sp>
      <p:sp>
        <p:nvSpPr>
          <p:cNvPr id="112" name="Shape 112"/>
          <p:cNvSpPr txBox="1"/>
          <p:nvPr>
            <p:ph idx="11" type="ftr"/>
          </p:nvPr>
        </p:nvSpPr>
        <p:spPr>
          <a:xfrm>
            <a:off x="1600200" y="6356350"/>
            <a:ext cx="5334000" cy="3651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13" name="Shape 113"/>
          <p:cNvSpPr txBox="1"/>
          <p:nvPr>
            <p:ph idx="12" type="sldNum"/>
          </p:nvPr>
        </p:nvSpPr>
        <p:spPr>
          <a:xfrm>
            <a:off x="533400" y="6356350"/>
            <a:ext cx="762000" cy="3651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sz="1200">
                <a:solidFill>
                  <a:srgbClr val="898989"/>
                </a:solidFill>
                <a:latin typeface="Century Gothic"/>
                <a:ea typeface="Century Gothic"/>
                <a:cs typeface="Century Gothic"/>
                <a:sym typeface="Century Gothic"/>
              </a:defRPr>
            </a:lvl1pPr>
            <a:lvl2pPr indent="0" lvl="1" marL="0" marR="0" rtl="0" algn="ctr">
              <a:spcBef>
                <a:spcPts val="0"/>
              </a:spcBef>
              <a:spcAft>
                <a:spcPts val="0"/>
              </a:spcAft>
              <a:buNone/>
              <a:defRPr sz="1200">
                <a:solidFill>
                  <a:srgbClr val="898989"/>
                </a:solidFill>
                <a:latin typeface="Century Gothic"/>
                <a:ea typeface="Century Gothic"/>
                <a:cs typeface="Century Gothic"/>
                <a:sym typeface="Century Gothic"/>
              </a:defRPr>
            </a:lvl2pPr>
            <a:lvl3pPr indent="0" lvl="2" marL="0" marR="0" rtl="0" algn="ctr">
              <a:spcBef>
                <a:spcPts val="0"/>
              </a:spcBef>
              <a:spcAft>
                <a:spcPts val="0"/>
              </a:spcAft>
              <a:buNone/>
              <a:defRPr sz="1200">
                <a:solidFill>
                  <a:srgbClr val="898989"/>
                </a:solidFill>
                <a:latin typeface="Century Gothic"/>
                <a:ea typeface="Century Gothic"/>
                <a:cs typeface="Century Gothic"/>
                <a:sym typeface="Century Gothic"/>
              </a:defRPr>
            </a:lvl3pPr>
            <a:lvl4pPr indent="0" lvl="3" marL="0" marR="0" rtl="0" algn="ctr">
              <a:spcBef>
                <a:spcPts val="0"/>
              </a:spcBef>
              <a:spcAft>
                <a:spcPts val="0"/>
              </a:spcAft>
              <a:buNone/>
              <a:defRPr sz="1200">
                <a:solidFill>
                  <a:srgbClr val="898989"/>
                </a:solidFill>
                <a:latin typeface="Century Gothic"/>
                <a:ea typeface="Century Gothic"/>
                <a:cs typeface="Century Gothic"/>
                <a:sym typeface="Century Gothic"/>
              </a:defRPr>
            </a:lvl4pPr>
            <a:lvl5pPr indent="0" lvl="4" marL="0" marR="0" rtl="0" algn="ctr">
              <a:spcBef>
                <a:spcPts val="0"/>
              </a:spcBef>
              <a:spcAft>
                <a:spcPts val="0"/>
              </a:spcAft>
              <a:buNone/>
              <a:defRPr sz="1200">
                <a:solidFill>
                  <a:srgbClr val="898989"/>
                </a:solidFill>
                <a:latin typeface="Century Gothic"/>
                <a:ea typeface="Century Gothic"/>
                <a:cs typeface="Century Gothic"/>
                <a:sym typeface="Century Gothic"/>
              </a:defRPr>
            </a:lvl5pPr>
            <a:lvl6pPr indent="0" lvl="5" marL="0" marR="0" rtl="0" algn="ctr">
              <a:spcBef>
                <a:spcPts val="0"/>
              </a:spcBef>
              <a:spcAft>
                <a:spcPts val="0"/>
              </a:spcAft>
              <a:buNone/>
              <a:defRPr sz="1200">
                <a:solidFill>
                  <a:srgbClr val="898989"/>
                </a:solidFill>
                <a:latin typeface="Century Gothic"/>
                <a:ea typeface="Century Gothic"/>
                <a:cs typeface="Century Gothic"/>
                <a:sym typeface="Century Gothic"/>
              </a:defRPr>
            </a:lvl6pPr>
            <a:lvl7pPr indent="0" lvl="6" marL="0" marR="0" rtl="0" algn="ctr">
              <a:spcBef>
                <a:spcPts val="0"/>
              </a:spcBef>
              <a:spcAft>
                <a:spcPts val="0"/>
              </a:spcAft>
              <a:buNone/>
              <a:defRPr sz="1200">
                <a:solidFill>
                  <a:srgbClr val="898989"/>
                </a:solidFill>
                <a:latin typeface="Century Gothic"/>
                <a:ea typeface="Century Gothic"/>
                <a:cs typeface="Century Gothic"/>
                <a:sym typeface="Century Gothic"/>
              </a:defRPr>
            </a:lvl7pPr>
            <a:lvl8pPr indent="0" lvl="7" marL="0" marR="0" rtl="0" algn="ctr">
              <a:spcBef>
                <a:spcPts val="0"/>
              </a:spcBef>
              <a:spcAft>
                <a:spcPts val="0"/>
              </a:spcAft>
              <a:buNone/>
              <a:defRPr sz="1200">
                <a:solidFill>
                  <a:srgbClr val="898989"/>
                </a:solidFill>
                <a:latin typeface="Century Gothic"/>
                <a:ea typeface="Century Gothic"/>
                <a:cs typeface="Century Gothic"/>
                <a:sym typeface="Century Gothic"/>
              </a:defRPr>
            </a:lvl8pPr>
            <a:lvl9pPr indent="0" lvl="8" marL="0" marR="0" rtl="0" algn="ctr">
              <a:spcBef>
                <a:spcPts val="0"/>
              </a:spcBef>
              <a:spcAft>
                <a:spcPts val="0"/>
              </a:spcAft>
              <a:buNone/>
              <a:defRPr sz="1200">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14" name="Shape 114"/>
        <p:cNvGrpSpPr/>
        <p:nvPr/>
      </p:nvGrpSpPr>
      <p:grpSpPr>
        <a:xfrm>
          <a:off x="0" y="0"/>
          <a:ext cx="0" cy="0"/>
          <a:chOff x="0" y="0"/>
          <a:chExt cx="0" cy="0"/>
        </a:xfrm>
      </p:grpSpPr>
      <p:sp>
        <p:nvSpPr>
          <p:cNvPr id="115" name="Shape 115"/>
          <p:cNvSpPr txBox="1"/>
          <p:nvPr>
            <p:ph type="title"/>
          </p:nvPr>
        </p:nvSpPr>
        <p:spPr>
          <a:xfrm>
            <a:off x="722313" y="4406900"/>
            <a:ext cx="7772400" cy="13620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1" i="0" sz="40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9pPr>
          </a:lstStyle>
          <a:p/>
        </p:txBody>
      </p:sp>
      <p:sp>
        <p:nvSpPr>
          <p:cNvPr id="116" name="Shape 116"/>
          <p:cNvSpPr txBox="1"/>
          <p:nvPr>
            <p:ph idx="1" type="body"/>
          </p:nvPr>
        </p:nvSpPr>
        <p:spPr>
          <a:xfrm>
            <a:off x="722313" y="2906713"/>
            <a:ext cx="7772400" cy="1500300"/>
          </a:xfrm>
          <a:prstGeom prst="rect">
            <a:avLst/>
          </a:prstGeom>
          <a:noFill/>
          <a:ln>
            <a:noFill/>
          </a:ln>
        </p:spPr>
        <p:txBody>
          <a:bodyPr anchorCtr="0" anchor="b" bIns="91425" lIns="91425" spcFirstLastPara="1" rIns="91425" wrap="square" tIns="91425"/>
          <a:lstStyle>
            <a:lvl1pPr indent="-228600" lvl="0" marL="457200" marR="0" rtl="0" algn="l">
              <a:spcBef>
                <a:spcPts val="400"/>
              </a:spcBef>
              <a:spcAft>
                <a:spcPts val="0"/>
              </a:spcAft>
              <a:buClr>
                <a:srgbClr val="888888"/>
              </a:buClr>
              <a:buSzPts val="2000"/>
              <a:buFont typeface="Arial"/>
              <a:buNone/>
              <a:defRPr b="0" i="0" sz="2000" u="none" cap="none" strike="noStrike">
                <a:solidFill>
                  <a:srgbClr val="888888"/>
                </a:solidFill>
                <a:latin typeface="Century Gothic"/>
                <a:ea typeface="Century Gothic"/>
                <a:cs typeface="Century Gothic"/>
                <a:sym typeface="Century Gothic"/>
              </a:defRPr>
            </a:lvl1pPr>
            <a:lvl2pPr indent="-228600" lvl="1" marL="914400" marR="0" rtl="0" algn="l">
              <a:spcBef>
                <a:spcPts val="360"/>
              </a:spcBef>
              <a:spcAft>
                <a:spcPts val="0"/>
              </a:spcAft>
              <a:buClr>
                <a:srgbClr val="888888"/>
              </a:buClr>
              <a:buSzPts val="1800"/>
              <a:buFont typeface="Arial"/>
              <a:buNone/>
              <a:defRPr b="0" i="0" sz="1800" u="none" cap="none" strike="noStrike">
                <a:solidFill>
                  <a:srgbClr val="888888"/>
                </a:solidFill>
                <a:latin typeface="Century Gothic"/>
                <a:ea typeface="Century Gothic"/>
                <a:cs typeface="Century Gothic"/>
                <a:sym typeface="Century Gothic"/>
              </a:defRPr>
            </a:lvl2pPr>
            <a:lvl3pPr indent="-228600" lvl="2" marL="1371600" marR="0" rtl="0" algn="l">
              <a:spcBef>
                <a:spcPts val="320"/>
              </a:spcBef>
              <a:spcAft>
                <a:spcPts val="0"/>
              </a:spcAft>
              <a:buClr>
                <a:srgbClr val="888888"/>
              </a:buClr>
              <a:buSzPts val="1600"/>
              <a:buFont typeface="Courier New"/>
              <a:buNone/>
              <a:defRPr b="0" i="0" sz="1600" u="none" cap="none" strike="noStrike">
                <a:solidFill>
                  <a:srgbClr val="888888"/>
                </a:solidFill>
                <a:latin typeface="Century Gothic"/>
                <a:ea typeface="Century Gothic"/>
                <a:cs typeface="Century Gothic"/>
                <a:sym typeface="Century Gothic"/>
              </a:defRPr>
            </a:lvl3pPr>
            <a:lvl4pPr indent="-228600" lvl="3" marL="1828800" marR="0" rtl="0" algn="l">
              <a:spcBef>
                <a:spcPts val="280"/>
              </a:spcBef>
              <a:spcAft>
                <a:spcPts val="0"/>
              </a:spcAft>
              <a:buClr>
                <a:srgbClr val="888888"/>
              </a:buClr>
              <a:buSzPts val="1400"/>
              <a:buFont typeface="Arial"/>
              <a:buNone/>
              <a:defRPr b="0" i="0" sz="1400" u="none" cap="none" strike="noStrike">
                <a:solidFill>
                  <a:srgbClr val="888888"/>
                </a:solidFill>
                <a:latin typeface="Century Gothic"/>
                <a:ea typeface="Century Gothic"/>
                <a:cs typeface="Century Gothic"/>
                <a:sym typeface="Century Gothic"/>
              </a:defRPr>
            </a:lvl4pPr>
            <a:lvl5pPr indent="-228600" lvl="4" marL="2286000" marR="0" rtl="0" algn="l">
              <a:spcBef>
                <a:spcPts val="280"/>
              </a:spcBef>
              <a:spcAft>
                <a:spcPts val="0"/>
              </a:spcAft>
              <a:buClr>
                <a:srgbClr val="888888"/>
              </a:buClr>
              <a:buSzPts val="1400"/>
              <a:buFont typeface="Arial"/>
              <a:buNone/>
              <a:defRPr b="0" i="0" sz="1400" u="none" cap="none" strike="noStrike">
                <a:solidFill>
                  <a:srgbClr val="888888"/>
                </a:solidFill>
                <a:latin typeface="Century Gothic"/>
                <a:ea typeface="Century Gothic"/>
                <a:cs typeface="Century Gothic"/>
                <a:sym typeface="Century Gothic"/>
              </a:defRPr>
            </a:lvl5pPr>
            <a:lvl6pPr indent="-228600" lvl="5" marL="2743200" marR="0" rtl="0" algn="l">
              <a:spcBef>
                <a:spcPts val="280"/>
              </a:spcBef>
              <a:spcAft>
                <a:spcPts val="0"/>
              </a:spcAft>
              <a:buClr>
                <a:srgbClr val="888888"/>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228600" lvl="6" marL="3200400" marR="0" rtl="0" algn="l">
              <a:spcBef>
                <a:spcPts val="280"/>
              </a:spcBef>
              <a:spcAft>
                <a:spcPts val="0"/>
              </a:spcAft>
              <a:buClr>
                <a:srgbClr val="888888"/>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228600" lvl="7" marL="3657600" marR="0" rtl="0" algn="l">
              <a:spcBef>
                <a:spcPts val="280"/>
              </a:spcBef>
              <a:spcAft>
                <a:spcPts val="0"/>
              </a:spcAft>
              <a:buClr>
                <a:srgbClr val="888888"/>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228600" lvl="8" marL="4114800" marR="0" rtl="0" algn="l">
              <a:spcBef>
                <a:spcPts val="280"/>
              </a:spcBef>
              <a:spcAft>
                <a:spcPts val="0"/>
              </a:spcAft>
              <a:buClr>
                <a:srgbClr val="888888"/>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117" name="Shape 117"/>
          <p:cNvSpPr txBox="1"/>
          <p:nvPr>
            <p:ph idx="11" type="ftr"/>
          </p:nvPr>
        </p:nvSpPr>
        <p:spPr>
          <a:xfrm>
            <a:off x="1600200" y="6356350"/>
            <a:ext cx="5334000" cy="3651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18" name="Shape 118"/>
          <p:cNvSpPr txBox="1"/>
          <p:nvPr>
            <p:ph idx="12" type="sldNum"/>
          </p:nvPr>
        </p:nvSpPr>
        <p:spPr>
          <a:xfrm>
            <a:off x="533400" y="6356350"/>
            <a:ext cx="762000" cy="3651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sz="1200">
                <a:solidFill>
                  <a:srgbClr val="898989"/>
                </a:solidFill>
                <a:latin typeface="Century Gothic"/>
                <a:ea typeface="Century Gothic"/>
                <a:cs typeface="Century Gothic"/>
                <a:sym typeface="Century Gothic"/>
              </a:defRPr>
            </a:lvl1pPr>
            <a:lvl2pPr indent="0" lvl="1" marL="0" marR="0" rtl="0" algn="ctr">
              <a:spcBef>
                <a:spcPts val="0"/>
              </a:spcBef>
              <a:spcAft>
                <a:spcPts val="0"/>
              </a:spcAft>
              <a:buNone/>
              <a:defRPr sz="1200">
                <a:solidFill>
                  <a:srgbClr val="898989"/>
                </a:solidFill>
                <a:latin typeface="Century Gothic"/>
                <a:ea typeface="Century Gothic"/>
                <a:cs typeface="Century Gothic"/>
                <a:sym typeface="Century Gothic"/>
              </a:defRPr>
            </a:lvl2pPr>
            <a:lvl3pPr indent="0" lvl="2" marL="0" marR="0" rtl="0" algn="ctr">
              <a:spcBef>
                <a:spcPts val="0"/>
              </a:spcBef>
              <a:spcAft>
                <a:spcPts val="0"/>
              </a:spcAft>
              <a:buNone/>
              <a:defRPr sz="1200">
                <a:solidFill>
                  <a:srgbClr val="898989"/>
                </a:solidFill>
                <a:latin typeface="Century Gothic"/>
                <a:ea typeface="Century Gothic"/>
                <a:cs typeface="Century Gothic"/>
                <a:sym typeface="Century Gothic"/>
              </a:defRPr>
            </a:lvl3pPr>
            <a:lvl4pPr indent="0" lvl="3" marL="0" marR="0" rtl="0" algn="ctr">
              <a:spcBef>
                <a:spcPts val="0"/>
              </a:spcBef>
              <a:spcAft>
                <a:spcPts val="0"/>
              </a:spcAft>
              <a:buNone/>
              <a:defRPr sz="1200">
                <a:solidFill>
                  <a:srgbClr val="898989"/>
                </a:solidFill>
                <a:latin typeface="Century Gothic"/>
                <a:ea typeface="Century Gothic"/>
                <a:cs typeface="Century Gothic"/>
                <a:sym typeface="Century Gothic"/>
              </a:defRPr>
            </a:lvl4pPr>
            <a:lvl5pPr indent="0" lvl="4" marL="0" marR="0" rtl="0" algn="ctr">
              <a:spcBef>
                <a:spcPts val="0"/>
              </a:spcBef>
              <a:spcAft>
                <a:spcPts val="0"/>
              </a:spcAft>
              <a:buNone/>
              <a:defRPr sz="1200">
                <a:solidFill>
                  <a:srgbClr val="898989"/>
                </a:solidFill>
                <a:latin typeface="Century Gothic"/>
                <a:ea typeface="Century Gothic"/>
                <a:cs typeface="Century Gothic"/>
                <a:sym typeface="Century Gothic"/>
              </a:defRPr>
            </a:lvl5pPr>
            <a:lvl6pPr indent="0" lvl="5" marL="0" marR="0" rtl="0" algn="ctr">
              <a:spcBef>
                <a:spcPts val="0"/>
              </a:spcBef>
              <a:spcAft>
                <a:spcPts val="0"/>
              </a:spcAft>
              <a:buNone/>
              <a:defRPr sz="1200">
                <a:solidFill>
                  <a:srgbClr val="898989"/>
                </a:solidFill>
                <a:latin typeface="Century Gothic"/>
                <a:ea typeface="Century Gothic"/>
                <a:cs typeface="Century Gothic"/>
                <a:sym typeface="Century Gothic"/>
              </a:defRPr>
            </a:lvl6pPr>
            <a:lvl7pPr indent="0" lvl="6" marL="0" marR="0" rtl="0" algn="ctr">
              <a:spcBef>
                <a:spcPts val="0"/>
              </a:spcBef>
              <a:spcAft>
                <a:spcPts val="0"/>
              </a:spcAft>
              <a:buNone/>
              <a:defRPr sz="1200">
                <a:solidFill>
                  <a:srgbClr val="898989"/>
                </a:solidFill>
                <a:latin typeface="Century Gothic"/>
                <a:ea typeface="Century Gothic"/>
                <a:cs typeface="Century Gothic"/>
                <a:sym typeface="Century Gothic"/>
              </a:defRPr>
            </a:lvl7pPr>
            <a:lvl8pPr indent="0" lvl="7" marL="0" marR="0" rtl="0" algn="ctr">
              <a:spcBef>
                <a:spcPts val="0"/>
              </a:spcBef>
              <a:spcAft>
                <a:spcPts val="0"/>
              </a:spcAft>
              <a:buNone/>
              <a:defRPr sz="1200">
                <a:solidFill>
                  <a:srgbClr val="898989"/>
                </a:solidFill>
                <a:latin typeface="Century Gothic"/>
                <a:ea typeface="Century Gothic"/>
                <a:cs typeface="Century Gothic"/>
                <a:sym typeface="Century Gothic"/>
              </a:defRPr>
            </a:lvl8pPr>
            <a:lvl9pPr indent="0" lvl="8" marL="0" marR="0" rtl="0" algn="ctr">
              <a:spcBef>
                <a:spcPts val="0"/>
              </a:spcBef>
              <a:spcAft>
                <a:spcPts val="0"/>
              </a:spcAft>
              <a:buNone/>
              <a:defRPr sz="1200">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19" name="Shape 119"/>
        <p:cNvGrpSpPr/>
        <p:nvPr/>
      </p:nvGrpSpPr>
      <p:grpSpPr>
        <a:xfrm>
          <a:off x="0" y="0"/>
          <a:ext cx="0" cy="0"/>
          <a:chOff x="0" y="0"/>
          <a:chExt cx="0" cy="0"/>
        </a:xfrm>
      </p:grpSpPr>
      <p:sp>
        <p:nvSpPr>
          <p:cNvPr id="120" name="Shape 120"/>
          <p:cNvSpPr txBox="1"/>
          <p:nvPr>
            <p:ph type="title"/>
          </p:nvPr>
        </p:nvSpPr>
        <p:spPr>
          <a:xfrm>
            <a:off x="4763" y="17463"/>
            <a:ext cx="9139200" cy="592200"/>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9pPr>
          </a:lstStyle>
          <a:p/>
        </p:txBody>
      </p:sp>
      <p:sp>
        <p:nvSpPr>
          <p:cNvPr id="121" name="Shape 121"/>
          <p:cNvSpPr txBox="1"/>
          <p:nvPr>
            <p:ph idx="1" type="body"/>
          </p:nvPr>
        </p:nvSpPr>
        <p:spPr>
          <a:xfrm>
            <a:off x="457200" y="1600200"/>
            <a:ext cx="4038600" cy="4526100"/>
          </a:xfrm>
          <a:prstGeom prst="rect">
            <a:avLst/>
          </a:prstGeom>
          <a:noFill/>
          <a:ln>
            <a:noFill/>
          </a:ln>
        </p:spPr>
        <p:txBody>
          <a:bodyPr anchorCtr="0" anchor="t" bIns="91425" lIns="91425" spcFirstLastPara="1" rIns="91425" wrap="square" tIns="91425"/>
          <a:lstStyle>
            <a:lvl1pPr indent="-228600" lvl="0" marL="457200" marR="0" rtl="0" algn="l">
              <a:spcBef>
                <a:spcPts val="560"/>
              </a:spcBef>
              <a:spcAft>
                <a:spcPts val="0"/>
              </a:spcAft>
              <a:buSzPts val="1400"/>
              <a:buNone/>
              <a:defRPr b="0" i="0" sz="2800" u="none" cap="none" strike="noStrike">
                <a:solidFill>
                  <a:schemeClr val="dk1"/>
                </a:solidFill>
                <a:latin typeface="Century Gothic"/>
                <a:ea typeface="Century Gothic"/>
                <a:cs typeface="Century Gothic"/>
                <a:sym typeface="Century Gothic"/>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2pPr>
            <a:lvl3pPr indent="-355600" lvl="2" marL="1371600" marR="0" rtl="0" algn="l">
              <a:spcBef>
                <a:spcPts val="400"/>
              </a:spcBef>
              <a:spcAft>
                <a:spcPts val="0"/>
              </a:spcAft>
              <a:buClr>
                <a:schemeClr val="dk1"/>
              </a:buClr>
              <a:buSzPts val="2000"/>
              <a:buFont typeface="Courier New"/>
              <a:buChar char="o"/>
              <a:defRPr b="0" i="0" sz="2000" u="none" cap="none" strike="noStrike">
                <a:solidFill>
                  <a:schemeClr val="dk1"/>
                </a:solidFill>
                <a:latin typeface="Century Gothic"/>
                <a:ea typeface="Century Gothic"/>
                <a:cs typeface="Century Gothic"/>
                <a:sym typeface="Century Gothic"/>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22" name="Shape 122"/>
          <p:cNvSpPr txBox="1"/>
          <p:nvPr>
            <p:ph idx="2" type="body"/>
          </p:nvPr>
        </p:nvSpPr>
        <p:spPr>
          <a:xfrm>
            <a:off x="4648200" y="1600200"/>
            <a:ext cx="4038600" cy="4526100"/>
          </a:xfrm>
          <a:prstGeom prst="rect">
            <a:avLst/>
          </a:prstGeom>
          <a:noFill/>
          <a:ln>
            <a:noFill/>
          </a:ln>
        </p:spPr>
        <p:txBody>
          <a:bodyPr anchorCtr="0" anchor="t" bIns="91425" lIns="91425" spcFirstLastPara="1" rIns="91425" wrap="square" tIns="91425"/>
          <a:lstStyle>
            <a:lvl1pPr indent="-228600" lvl="0" marL="457200" marR="0" rtl="0" algn="l">
              <a:spcBef>
                <a:spcPts val="560"/>
              </a:spcBef>
              <a:spcAft>
                <a:spcPts val="0"/>
              </a:spcAft>
              <a:buSzPts val="1400"/>
              <a:buNone/>
              <a:defRPr b="0" i="0" sz="2800" u="none" cap="none" strike="noStrike">
                <a:solidFill>
                  <a:schemeClr val="dk1"/>
                </a:solidFill>
                <a:latin typeface="Century Gothic"/>
                <a:ea typeface="Century Gothic"/>
                <a:cs typeface="Century Gothic"/>
                <a:sym typeface="Century Gothic"/>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2pPr>
            <a:lvl3pPr indent="-355600" lvl="2" marL="1371600" marR="0" rtl="0" algn="l">
              <a:spcBef>
                <a:spcPts val="400"/>
              </a:spcBef>
              <a:spcAft>
                <a:spcPts val="0"/>
              </a:spcAft>
              <a:buClr>
                <a:schemeClr val="dk1"/>
              </a:buClr>
              <a:buSzPts val="2000"/>
              <a:buFont typeface="Courier New"/>
              <a:buChar char="o"/>
              <a:defRPr b="0" i="0" sz="2000" u="none" cap="none" strike="noStrike">
                <a:solidFill>
                  <a:schemeClr val="dk1"/>
                </a:solidFill>
                <a:latin typeface="Century Gothic"/>
                <a:ea typeface="Century Gothic"/>
                <a:cs typeface="Century Gothic"/>
                <a:sym typeface="Century Gothic"/>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23" name="Shape 123"/>
          <p:cNvSpPr txBox="1"/>
          <p:nvPr>
            <p:ph idx="11" type="ftr"/>
          </p:nvPr>
        </p:nvSpPr>
        <p:spPr>
          <a:xfrm>
            <a:off x="1600200" y="6356350"/>
            <a:ext cx="5334000" cy="3651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24" name="Shape 124"/>
          <p:cNvSpPr txBox="1"/>
          <p:nvPr>
            <p:ph idx="12" type="sldNum"/>
          </p:nvPr>
        </p:nvSpPr>
        <p:spPr>
          <a:xfrm>
            <a:off x="533400" y="6356350"/>
            <a:ext cx="762000" cy="3651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sz="1200">
                <a:solidFill>
                  <a:srgbClr val="898989"/>
                </a:solidFill>
                <a:latin typeface="Century Gothic"/>
                <a:ea typeface="Century Gothic"/>
                <a:cs typeface="Century Gothic"/>
                <a:sym typeface="Century Gothic"/>
              </a:defRPr>
            </a:lvl1pPr>
            <a:lvl2pPr indent="0" lvl="1" marL="0" marR="0" rtl="0" algn="ctr">
              <a:spcBef>
                <a:spcPts val="0"/>
              </a:spcBef>
              <a:spcAft>
                <a:spcPts val="0"/>
              </a:spcAft>
              <a:buNone/>
              <a:defRPr sz="1200">
                <a:solidFill>
                  <a:srgbClr val="898989"/>
                </a:solidFill>
                <a:latin typeface="Century Gothic"/>
                <a:ea typeface="Century Gothic"/>
                <a:cs typeface="Century Gothic"/>
                <a:sym typeface="Century Gothic"/>
              </a:defRPr>
            </a:lvl2pPr>
            <a:lvl3pPr indent="0" lvl="2" marL="0" marR="0" rtl="0" algn="ctr">
              <a:spcBef>
                <a:spcPts val="0"/>
              </a:spcBef>
              <a:spcAft>
                <a:spcPts val="0"/>
              </a:spcAft>
              <a:buNone/>
              <a:defRPr sz="1200">
                <a:solidFill>
                  <a:srgbClr val="898989"/>
                </a:solidFill>
                <a:latin typeface="Century Gothic"/>
                <a:ea typeface="Century Gothic"/>
                <a:cs typeface="Century Gothic"/>
                <a:sym typeface="Century Gothic"/>
              </a:defRPr>
            </a:lvl3pPr>
            <a:lvl4pPr indent="0" lvl="3" marL="0" marR="0" rtl="0" algn="ctr">
              <a:spcBef>
                <a:spcPts val="0"/>
              </a:spcBef>
              <a:spcAft>
                <a:spcPts val="0"/>
              </a:spcAft>
              <a:buNone/>
              <a:defRPr sz="1200">
                <a:solidFill>
                  <a:srgbClr val="898989"/>
                </a:solidFill>
                <a:latin typeface="Century Gothic"/>
                <a:ea typeface="Century Gothic"/>
                <a:cs typeface="Century Gothic"/>
                <a:sym typeface="Century Gothic"/>
              </a:defRPr>
            </a:lvl4pPr>
            <a:lvl5pPr indent="0" lvl="4" marL="0" marR="0" rtl="0" algn="ctr">
              <a:spcBef>
                <a:spcPts val="0"/>
              </a:spcBef>
              <a:spcAft>
                <a:spcPts val="0"/>
              </a:spcAft>
              <a:buNone/>
              <a:defRPr sz="1200">
                <a:solidFill>
                  <a:srgbClr val="898989"/>
                </a:solidFill>
                <a:latin typeface="Century Gothic"/>
                <a:ea typeface="Century Gothic"/>
                <a:cs typeface="Century Gothic"/>
                <a:sym typeface="Century Gothic"/>
              </a:defRPr>
            </a:lvl5pPr>
            <a:lvl6pPr indent="0" lvl="5" marL="0" marR="0" rtl="0" algn="ctr">
              <a:spcBef>
                <a:spcPts val="0"/>
              </a:spcBef>
              <a:spcAft>
                <a:spcPts val="0"/>
              </a:spcAft>
              <a:buNone/>
              <a:defRPr sz="1200">
                <a:solidFill>
                  <a:srgbClr val="898989"/>
                </a:solidFill>
                <a:latin typeface="Century Gothic"/>
                <a:ea typeface="Century Gothic"/>
                <a:cs typeface="Century Gothic"/>
                <a:sym typeface="Century Gothic"/>
              </a:defRPr>
            </a:lvl6pPr>
            <a:lvl7pPr indent="0" lvl="6" marL="0" marR="0" rtl="0" algn="ctr">
              <a:spcBef>
                <a:spcPts val="0"/>
              </a:spcBef>
              <a:spcAft>
                <a:spcPts val="0"/>
              </a:spcAft>
              <a:buNone/>
              <a:defRPr sz="1200">
                <a:solidFill>
                  <a:srgbClr val="898989"/>
                </a:solidFill>
                <a:latin typeface="Century Gothic"/>
                <a:ea typeface="Century Gothic"/>
                <a:cs typeface="Century Gothic"/>
                <a:sym typeface="Century Gothic"/>
              </a:defRPr>
            </a:lvl7pPr>
            <a:lvl8pPr indent="0" lvl="7" marL="0" marR="0" rtl="0" algn="ctr">
              <a:spcBef>
                <a:spcPts val="0"/>
              </a:spcBef>
              <a:spcAft>
                <a:spcPts val="0"/>
              </a:spcAft>
              <a:buNone/>
              <a:defRPr sz="1200">
                <a:solidFill>
                  <a:srgbClr val="898989"/>
                </a:solidFill>
                <a:latin typeface="Century Gothic"/>
                <a:ea typeface="Century Gothic"/>
                <a:cs typeface="Century Gothic"/>
                <a:sym typeface="Century Gothic"/>
              </a:defRPr>
            </a:lvl8pPr>
            <a:lvl9pPr indent="0" lvl="8" marL="0" marR="0" rtl="0" algn="ctr">
              <a:spcBef>
                <a:spcPts val="0"/>
              </a:spcBef>
              <a:spcAft>
                <a:spcPts val="0"/>
              </a:spcAft>
              <a:buNone/>
              <a:defRPr sz="1200">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25" name="Shape 125"/>
        <p:cNvGrpSpPr/>
        <p:nvPr/>
      </p:nvGrpSpPr>
      <p:grpSpPr>
        <a:xfrm>
          <a:off x="0" y="0"/>
          <a:ext cx="0" cy="0"/>
          <a:chOff x="0" y="0"/>
          <a:chExt cx="0" cy="0"/>
        </a:xfrm>
      </p:grpSpPr>
      <p:sp>
        <p:nvSpPr>
          <p:cNvPr id="126" name="Shape 126"/>
          <p:cNvSpPr txBox="1"/>
          <p:nvPr>
            <p:ph type="title"/>
          </p:nvPr>
        </p:nvSpPr>
        <p:spPr>
          <a:xfrm>
            <a:off x="4763" y="17463"/>
            <a:ext cx="9139200" cy="592200"/>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9pPr>
          </a:lstStyle>
          <a:p/>
        </p:txBody>
      </p:sp>
      <p:sp>
        <p:nvSpPr>
          <p:cNvPr id="127" name="Shape 127"/>
          <p:cNvSpPr txBox="1"/>
          <p:nvPr>
            <p:ph idx="1" type="body"/>
          </p:nvPr>
        </p:nvSpPr>
        <p:spPr>
          <a:xfrm>
            <a:off x="457200" y="1535113"/>
            <a:ext cx="4040100" cy="639900"/>
          </a:xfrm>
          <a:prstGeom prst="rect">
            <a:avLst/>
          </a:prstGeom>
          <a:noFill/>
          <a:ln>
            <a:noFill/>
          </a:ln>
        </p:spPr>
        <p:txBody>
          <a:bodyPr anchorCtr="0" anchor="b" bIns="91425" lIns="91425" spcFirstLastPara="1" rIns="91425" wrap="square" tIns="91425"/>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Century Gothic"/>
                <a:ea typeface="Century Gothic"/>
                <a:cs typeface="Century Gothic"/>
                <a:sym typeface="Century Gothic"/>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entury Gothic"/>
                <a:ea typeface="Century Gothic"/>
                <a:cs typeface="Century Gothic"/>
                <a:sym typeface="Century Gothic"/>
              </a:defRPr>
            </a:lvl2pPr>
            <a:lvl3pPr indent="-228600" lvl="2" marL="1371600" marR="0" rtl="0" algn="l">
              <a:spcBef>
                <a:spcPts val="360"/>
              </a:spcBef>
              <a:spcAft>
                <a:spcPts val="0"/>
              </a:spcAft>
              <a:buClr>
                <a:schemeClr val="dk1"/>
              </a:buClr>
              <a:buSzPts val="1800"/>
              <a:buFont typeface="Courier New"/>
              <a:buNone/>
              <a:defRPr b="1" i="0" sz="1800" u="none" cap="none" strike="noStrike">
                <a:solidFill>
                  <a:schemeClr val="dk1"/>
                </a:solidFill>
                <a:latin typeface="Century Gothic"/>
                <a:ea typeface="Century Gothic"/>
                <a:cs typeface="Century Gothic"/>
                <a:sym typeface="Century Gothic"/>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9pPr>
          </a:lstStyle>
          <a:p/>
        </p:txBody>
      </p:sp>
      <p:sp>
        <p:nvSpPr>
          <p:cNvPr id="128" name="Shape 128"/>
          <p:cNvSpPr txBox="1"/>
          <p:nvPr>
            <p:ph idx="2" type="body"/>
          </p:nvPr>
        </p:nvSpPr>
        <p:spPr>
          <a:xfrm>
            <a:off x="457200" y="2174875"/>
            <a:ext cx="4040100" cy="3951300"/>
          </a:xfrm>
          <a:prstGeom prst="rect">
            <a:avLst/>
          </a:prstGeom>
          <a:noFill/>
          <a:ln>
            <a:noFill/>
          </a:ln>
        </p:spPr>
        <p:txBody>
          <a:bodyPr anchorCtr="0" anchor="t" bIns="91425" lIns="91425" spcFirstLastPara="1" rIns="91425" wrap="square" tIns="91425"/>
          <a:lstStyle>
            <a:lvl1pPr indent="-228600" lvl="0" marL="457200" marR="0" rtl="0" algn="l">
              <a:spcBef>
                <a:spcPts val="480"/>
              </a:spcBef>
              <a:spcAft>
                <a:spcPts val="0"/>
              </a:spcAft>
              <a:buSzPts val="1400"/>
              <a:buNone/>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dk1"/>
              </a:buClr>
              <a:buSzPts val="1800"/>
              <a:buFont typeface="Courier New"/>
              <a:buChar char="o"/>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9pPr>
          </a:lstStyle>
          <a:p/>
        </p:txBody>
      </p:sp>
      <p:sp>
        <p:nvSpPr>
          <p:cNvPr id="129" name="Shape 129"/>
          <p:cNvSpPr txBox="1"/>
          <p:nvPr>
            <p:ph idx="3" type="body"/>
          </p:nvPr>
        </p:nvSpPr>
        <p:spPr>
          <a:xfrm>
            <a:off x="4645025" y="1535113"/>
            <a:ext cx="4041900" cy="639900"/>
          </a:xfrm>
          <a:prstGeom prst="rect">
            <a:avLst/>
          </a:prstGeom>
          <a:noFill/>
          <a:ln>
            <a:noFill/>
          </a:ln>
        </p:spPr>
        <p:txBody>
          <a:bodyPr anchorCtr="0" anchor="b" bIns="91425" lIns="91425" spcFirstLastPara="1" rIns="91425" wrap="square" tIns="91425"/>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Century Gothic"/>
                <a:ea typeface="Century Gothic"/>
                <a:cs typeface="Century Gothic"/>
                <a:sym typeface="Century Gothic"/>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entury Gothic"/>
                <a:ea typeface="Century Gothic"/>
                <a:cs typeface="Century Gothic"/>
                <a:sym typeface="Century Gothic"/>
              </a:defRPr>
            </a:lvl2pPr>
            <a:lvl3pPr indent="-228600" lvl="2" marL="1371600" marR="0" rtl="0" algn="l">
              <a:spcBef>
                <a:spcPts val="360"/>
              </a:spcBef>
              <a:spcAft>
                <a:spcPts val="0"/>
              </a:spcAft>
              <a:buClr>
                <a:schemeClr val="dk1"/>
              </a:buClr>
              <a:buSzPts val="1800"/>
              <a:buFont typeface="Courier New"/>
              <a:buNone/>
              <a:defRPr b="1" i="0" sz="1800" u="none" cap="none" strike="noStrike">
                <a:solidFill>
                  <a:schemeClr val="dk1"/>
                </a:solidFill>
                <a:latin typeface="Century Gothic"/>
                <a:ea typeface="Century Gothic"/>
                <a:cs typeface="Century Gothic"/>
                <a:sym typeface="Century Gothic"/>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9pPr>
          </a:lstStyle>
          <a:p/>
        </p:txBody>
      </p:sp>
      <p:sp>
        <p:nvSpPr>
          <p:cNvPr id="130" name="Shape 130"/>
          <p:cNvSpPr txBox="1"/>
          <p:nvPr>
            <p:ph idx="4" type="body"/>
          </p:nvPr>
        </p:nvSpPr>
        <p:spPr>
          <a:xfrm>
            <a:off x="4645025" y="2174875"/>
            <a:ext cx="4041900" cy="3951300"/>
          </a:xfrm>
          <a:prstGeom prst="rect">
            <a:avLst/>
          </a:prstGeom>
          <a:noFill/>
          <a:ln>
            <a:noFill/>
          </a:ln>
        </p:spPr>
        <p:txBody>
          <a:bodyPr anchorCtr="0" anchor="t" bIns="91425" lIns="91425" spcFirstLastPara="1" rIns="91425" wrap="square" tIns="91425"/>
          <a:lstStyle>
            <a:lvl1pPr indent="-228600" lvl="0" marL="457200" marR="0" rtl="0" algn="l">
              <a:spcBef>
                <a:spcPts val="480"/>
              </a:spcBef>
              <a:spcAft>
                <a:spcPts val="0"/>
              </a:spcAft>
              <a:buSzPts val="1400"/>
              <a:buNone/>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dk1"/>
              </a:buClr>
              <a:buSzPts val="1800"/>
              <a:buFont typeface="Courier New"/>
              <a:buChar char="o"/>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9pPr>
          </a:lstStyle>
          <a:p/>
        </p:txBody>
      </p:sp>
      <p:sp>
        <p:nvSpPr>
          <p:cNvPr id="131" name="Shape 131"/>
          <p:cNvSpPr txBox="1"/>
          <p:nvPr>
            <p:ph idx="11" type="ftr"/>
          </p:nvPr>
        </p:nvSpPr>
        <p:spPr>
          <a:xfrm>
            <a:off x="1600200" y="6356350"/>
            <a:ext cx="5334000" cy="3651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32" name="Shape 132"/>
          <p:cNvSpPr txBox="1"/>
          <p:nvPr>
            <p:ph idx="12" type="sldNum"/>
          </p:nvPr>
        </p:nvSpPr>
        <p:spPr>
          <a:xfrm>
            <a:off x="533400" y="6356350"/>
            <a:ext cx="762000" cy="3651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sz="1200">
                <a:solidFill>
                  <a:srgbClr val="898989"/>
                </a:solidFill>
                <a:latin typeface="Century Gothic"/>
                <a:ea typeface="Century Gothic"/>
                <a:cs typeface="Century Gothic"/>
                <a:sym typeface="Century Gothic"/>
              </a:defRPr>
            </a:lvl1pPr>
            <a:lvl2pPr indent="0" lvl="1" marL="0" marR="0" rtl="0" algn="ctr">
              <a:spcBef>
                <a:spcPts val="0"/>
              </a:spcBef>
              <a:spcAft>
                <a:spcPts val="0"/>
              </a:spcAft>
              <a:buNone/>
              <a:defRPr sz="1200">
                <a:solidFill>
                  <a:srgbClr val="898989"/>
                </a:solidFill>
                <a:latin typeface="Century Gothic"/>
                <a:ea typeface="Century Gothic"/>
                <a:cs typeface="Century Gothic"/>
                <a:sym typeface="Century Gothic"/>
              </a:defRPr>
            </a:lvl2pPr>
            <a:lvl3pPr indent="0" lvl="2" marL="0" marR="0" rtl="0" algn="ctr">
              <a:spcBef>
                <a:spcPts val="0"/>
              </a:spcBef>
              <a:spcAft>
                <a:spcPts val="0"/>
              </a:spcAft>
              <a:buNone/>
              <a:defRPr sz="1200">
                <a:solidFill>
                  <a:srgbClr val="898989"/>
                </a:solidFill>
                <a:latin typeface="Century Gothic"/>
                <a:ea typeface="Century Gothic"/>
                <a:cs typeface="Century Gothic"/>
                <a:sym typeface="Century Gothic"/>
              </a:defRPr>
            </a:lvl3pPr>
            <a:lvl4pPr indent="0" lvl="3" marL="0" marR="0" rtl="0" algn="ctr">
              <a:spcBef>
                <a:spcPts val="0"/>
              </a:spcBef>
              <a:spcAft>
                <a:spcPts val="0"/>
              </a:spcAft>
              <a:buNone/>
              <a:defRPr sz="1200">
                <a:solidFill>
                  <a:srgbClr val="898989"/>
                </a:solidFill>
                <a:latin typeface="Century Gothic"/>
                <a:ea typeface="Century Gothic"/>
                <a:cs typeface="Century Gothic"/>
                <a:sym typeface="Century Gothic"/>
              </a:defRPr>
            </a:lvl4pPr>
            <a:lvl5pPr indent="0" lvl="4" marL="0" marR="0" rtl="0" algn="ctr">
              <a:spcBef>
                <a:spcPts val="0"/>
              </a:spcBef>
              <a:spcAft>
                <a:spcPts val="0"/>
              </a:spcAft>
              <a:buNone/>
              <a:defRPr sz="1200">
                <a:solidFill>
                  <a:srgbClr val="898989"/>
                </a:solidFill>
                <a:latin typeface="Century Gothic"/>
                <a:ea typeface="Century Gothic"/>
                <a:cs typeface="Century Gothic"/>
                <a:sym typeface="Century Gothic"/>
              </a:defRPr>
            </a:lvl5pPr>
            <a:lvl6pPr indent="0" lvl="5" marL="0" marR="0" rtl="0" algn="ctr">
              <a:spcBef>
                <a:spcPts val="0"/>
              </a:spcBef>
              <a:spcAft>
                <a:spcPts val="0"/>
              </a:spcAft>
              <a:buNone/>
              <a:defRPr sz="1200">
                <a:solidFill>
                  <a:srgbClr val="898989"/>
                </a:solidFill>
                <a:latin typeface="Century Gothic"/>
                <a:ea typeface="Century Gothic"/>
                <a:cs typeface="Century Gothic"/>
                <a:sym typeface="Century Gothic"/>
              </a:defRPr>
            </a:lvl6pPr>
            <a:lvl7pPr indent="0" lvl="6" marL="0" marR="0" rtl="0" algn="ctr">
              <a:spcBef>
                <a:spcPts val="0"/>
              </a:spcBef>
              <a:spcAft>
                <a:spcPts val="0"/>
              </a:spcAft>
              <a:buNone/>
              <a:defRPr sz="1200">
                <a:solidFill>
                  <a:srgbClr val="898989"/>
                </a:solidFill>
                <a:latin typeface="Century Gothic"/>
                <a:ea typeface="Century Gothic"/>
                <a:cs typeface="Century Gothic"/>
                <a:sym typeface="Century Gothic"/>
              </a:defRPr>
            </a:lvl7pPr>
            <a:lvl8pPr indent="0" lvl="7" marL="0" marR="0" rtl="0" algn="ctr">
              <a:spcBef>
                <a:spcPts val="0"/>
              </a:spcBef>
              <a:spcAft>
                <a:spcPts val="0"/>
              </a:spcAft>
              <a:buNone/>
              <a:defRPr sz="1200">
                <a:solidFill>
                  <a:srgbClr val="898989"/>
                </a:solidFill>
                <a:latin typeface="Century Gothic"/>
                <a:ea typeface="Century Gothic"/>
                <a:cs typeface="Century Gothic"/>
                <a:sym typeface="Century Gothic"/>
              </a:defRPr>
            </a:lvl8pPr>
            <a:lvl9pPr indent="0" lvl="8" marL="0" marR="0" rtl="0" algn="ctr">
              <a:spcBef>
                <a:spcPts val="0"/>
              </a:spcBef>
              <a:spcAft>
                <a:spcPts val="0"/>
              </a:spcAft>
              <a:buNone/>
              <a:defRPr sz="1200">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33" name="Shape 133"/>
        <p:cNvGrpSpPr/>
        <p:nvPr/>
      </p:nvGrpSpPr>
      <p:grpSpPr>
        <a:xfrm>
          <a:off x="0" y="0"/>
          <a:ext cx="0" cy="0"/>
          <a:chOff x="0" y="0"/>
          <a:chExt cx="0" cy="0"/>
        </a:xfrm>
      </p:grpSpPr>
      <p:sp>
        <p:nvSpPr>
          <p:cNvPr id="134" name="Shape 134"/>
          <p:cNvSpPr txBox="1"/>
          <p:nvPr>
            <p:ph idx="11" type="ftr"/>
          </p:nvPr>
        </p:nvSpPr>
        <p:spPr>
          <a:xfrm>
            <a:off x="1600200" y="6356350"/>
            <a:ext cx="5334000" cy="3651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35" name="Shape 135"/>
          <p:cNvSpPr txBox="1"/>
          <p:nvPr>
            <p:ph idx="12" type="sldNum"/>
          </p:nvPr>
        </p:nvSpPr>
        <p:spPr>
          <a:xfrm>
            <a:off x="533400" y="6356350"/>
            <a:ext cx="762000" cy="3651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sz="1200">
                <a:solidFill>
                  <a:srgbClr val="898989"/>
                </a:solidFill>
                <a:latin typeface="Century Gothic"/>
                <a:ea typeface="Century Gothic"/>
                <a:cs typeface="Century Gothic"/>
                <a:sym typeface="Century Gothic"/>
              </a:defRPr>
            </a:lvl1pPr>
            <a:lvl2pPr indent="0" lvl="1" marL="0" marR="0" rtl="0" algn="ctr">
              <a:spcBef>
                <a:spcPts val="0"/>
              </a:spcBef>
              <a:spcAft>
                <a:spcPts val="0"/>
              </a:spcAft>
              <a:buNone/>
              <a:defRPr sz="1200">
                <a:solidFill>
                  <a:srgbClr val="898989"/>
                </a:solidFill>
                <a:latin typeface="Century Gothic"/>
                <a:ea typeface="Century Gothic"/>
                <a:cs typeface="Century Gothic"/>
                <a:sym typeface="Century Gothic"/>
              </a:defRPr>
            </a:lvl2pPr>
            <a:lvl3pPr indent="0" lvl="2" marL="0" marR="0" rtl="0" algn="ctr">
              <a:spcBef>
                <a:spcPts val="0"/>
              </a:spcBef>
              <a:spcAft>
                <a:spcPts val="0"/>
              </a:spcAft>
              <a:buNone/>
              <a:defRPr sz="1200">
                <a:solidFill>
                  <a:srgbClr val="898989"/>
                </a:solidFill>
                <a:latin typeface="Century Gothic"/>
                <a:ea typeface="Century Gothic"/>
                <a:cs typeface="Century Gothic"/>
                <a:sym typeface="Century Gothic"/>
              </a:defRPr>
            </a:lvl3pPr>
            <a:lvl4pPr indent="0" lvl="3" marL="0" marR="0" rtl="0" algn="ctr">
              <a:spcBef>
                <a:spcPts val="0"/>
              </a:spcBef>
              <a:spcAft>
                <a:spcPts val="0"/>
              </a:spcAft>
              <a:buNone/>
              <a:defRPr sz="1200">
                <a:solidFill>
                  <a:srgbClr val="898989"/>
                </a:solidFill>
                <a:latin typeface="Century Gothic"/>
                <a:ea typeface="Century Gothic"/>
                <a:cs typeface="Century Gothic"/>
                <a:sym typeface="Century Gothic"/>
              </a:defRPr>
            </a:lvl4pPr>
            <a:lvl5pPr indent="0" lvl="4" marL="0" marR="0" rtl="0" algn="ctr">
              <a:spcBef>
                <a:spcPts val="0"/>
              </a:spcBef>
              <a:spcAft>
                <a:spcPts val="0"/>
              </a:spcAft>
              <a:buNone/>
              <a:defRPr sz="1200">
                <a:solidFill>
                  <a:srgbClr val="898989"/>
                </a:solidFill>
                <a:latin typeface="Century Gothic"/>
                <a:ea typeface="Century Gothic"/>
                <a:cs typeface="Century Gothic"/>
                <a:sym typeface="Century Gothic"/>
              </a:defRPr>
            </a:lvl5pPr>
            <a:lvl6pPr indent="0" lvl="5" marL="0" marR="0" rtl="0" algn="ctr">
              <a:spcBef>
                <a:spcPts val="0"/>
              </a:spcBef>
              <a:spcAft>
                <a:spcPts val="0"/>
              </a:spcAft>
              <a:buNone/>
              <a:defRPr sz="1200">
                <a:solidFill>
                  <a:srgbClr val="898989"/>
                </a:solidFill>
                <a:latin typeface="Century Gothic"/>
                <a:ea typeface="Century Gothic"/>
                <a:cs typeface="Century Gothic"/>
                <a:sym typeface="Century Gothic"/>
              </a:defRPr>
            </a:lvl6pPr>
            <a:lvl7pPr indent="0" lvl="6" marL="0" marR="0" rtl="0" algn="ctr">
              <a:spcBef>
                <a:spcPts val="0"/>
              </a:spcBef>
              <a:spcAft>
                <a:spcPts val="0"/>
              </a:spcAft>
              <a:buNone/>
              <a:defRPr sz="1200">
                <a:solidFill>
                  <a:srgbClr val="898989"/>
                </a:solidFill>
                <a:latin typeface="Century Gothic"/>
                <a:ea typeface="Century Gothic"/>
                <a:cs typeface="Century Gothic"/>
                <a:sym typeface="Century Gothic"/>
              </a:defRPr>
            </a:lvl7pPr>
            <a:lvl8pPr indent="0" lvl="7" marL="0" marR="0" rtl="0" algn="ctr">
              <a:spcBef>
                <a:spcPts val="0"/>
              </a:spcBef>
              <a:spcAft>
                <a:spcPts val="0"/>
              </a:spcAft>
              <a:buNone/>
              <a:defRPr sz="1200">
                <a:solidFill>
                  <a:srgbClr val="898989"/>
                </a:solidFill>
                <a:latin typeface="Century Gothic"/>
                <a:ea typeface="Century Gothic"/>
                <a:cs typeface="Century Gothic"/>
                <a:sym typeface="Century Gothic"/>
              </a:defRPr>
            </a:lvl8pPr>
            <a:lvl9pPr indent="0" lvl="8" marL="0" marR="0" rtl="0" algn="ctr">
              <a:spcBef>
                <a:spcPts val="0"/>
              </a:spcBef>
              <a:spcAft>
                <a:spcPts val="0"/>
              </a:spcAft>
              <a:buNone/>
              <a:defRPr sz="1200">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36" name="Shape 136"/>
        <p:cNvGrpSpPr/>
        <p:nvPr/>
      </p:nvGrpSpPr>
      <p:grpSpPr>
        <a:xfrm>
          <a:off x="0" y="0"/>
          <a:ext cx="0" cy="0"/>
          <a:chOff x="0" y="0"/>
          <a:chExt cx="0" cy="0"/>
        </a:xfrm>
      </p:grpSpPr>
      <p:sp>
        <p:nvSpPr>
          <p:cNvPr id="137" name="Shape 137"/>
          <p:cNvSpPr txBox="1"/>
          <p:nvPr>
            <p:ph type="title"/>
          </p:nvPr>
        </p:nvSpPr>
        <p:spPr>
          <a:xfrm>
            <a:off x="457200" y="273050"/>
            <a:ext cx="3008400" cy="116190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20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9pPr>
          </a:lstStyle>
          <a:p/>
        </p:txBody>
      </p:sp>
      <p:sp>
        <p:nvSpPr>
          <p:cNvPr id="138" name="Shape 138"/>
          <p:cNvSpPr txBox="1"/>
          <p:nvPr>
            <p:ph idx="1" type="body"/>
          </p:nvPr>
        </p:nvSpPr>
        <p:spPr>
          <a:xfrm>
            <a:off x="3575050" y="273050"/>
            <a:ext cx="5111700" cy="5853000"/>
          </a:xfrm>
          <a:prstGeom prst="rect">
            <a:avLst/>
          </a:prstGeom>
          <a:noFill/>
          <a:ln>
            <a:noFill/>
          </a:ln>
        </p:spPr>
        <p:txBody>
          <a:bodyPr anchorCtr="0" anchor="t" bIns="91425" lIns="91425" spcFirstLastPara="1" rIns="91425" wrap="square" tIns="91425"/>
          <a:lstStyle>
            <a:lvl1pPr indent="-228600" lvl="0" marL="457200" marR="0" rtl="0" algn="l">
              <a:spcBef>
                <a:spcPts val="640"/>
              </a:spcBef>
              <a:spcAft>
                <a:spcPts val="0"/>
              </a:spcAft>
              <a:buSzPts val="1400"/>
              <a:buNone/>
              <a:defRPr b="0" i="0" sz="3200" u="none" cap="none" strike="noStrike">
                <a:solidFill>
                  <a:schemeClr val="dk1"/>
                </a:solidFill>
                <a:latin typeface="Century Gothic"/>
                <a:ea typeface="Century Gothic"/>
                <a:cs typeface="Century Gothic"/>
                <a:sym typeface="Century Gothic"/>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entury Gothic"/>
                <a:ea typeface="Century Gothic"/>
                <a:cs typeface="Century Gothic"/>
                <a:sym typeface="Century Gothic"/>
              </a:defRPr>
            </a:lvl2pPr>
            <a:lvl3pPr indent="-381000" lvl="2" marL="1371600" marR="0" rtl="0" algn="l">
              <a:spcBef>
                <a:spcPts val="480"/>
              </a:spcBef>
              <a:spcAft>
                <a:spcPts val="0"/>
              </a:spcAft>
              <a:buClr>
                <a:schemeClr val="dk1"/>
              </a:buClr>
              <a:buSzPts val="2400"/>
              <a:buFont typeface="Courier New"/>
              <a:buChar char="o"/>
              <a:defRPr b="0" i="0" sz="2400" u="none" cap="none" strike="noStrike">
                <a:solidFill>
                  <a:schemeClr val="dk1"/>
                </a:solidFill>
                <a:latin typeface="Century Gothic"/>
                <a:ea typeface="Century Gothic"/>
                <a:cs typeface="Century Gothic"/>
                <a:sym typeface="Century Gothic"/>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139" name="Shape 139"/>
          <p:cNvSpPr txBox="1"/>
          <p:nvPr>
            <p:ph idx="2" type="body"/>
          </p:nvPr>
        </p:nvSpPr>
        <p:spPr>
          <a:xfrm>
            <a:off x="457200" y="1435100"/>
            <a:ext cx="3008400" cy="4691100"/>
          </a:xfrm>
          <a:prstGeom prst="rect">
            <a:avLst/>
          </a:prstGeom>
          <a:noFill/>
          <a:ln>
            <a:noFill/>
          </a:ln>
        </p:spPr>
        <p:txBody>
          <a:bodyPr anchorCtr="0" anchor="t" bIns="91425" lIns="91425" spcFirstLastPara="1" rIns="91425" wrap="square" tIns="91425"/>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entury Gothic"/>
                <a:ea typeface="Century Gothic"/>
                <a:cs typeface="Century Gothic"/>
                <a:sym typeface="Century Gothic"/>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entury Gothic"/>
                <a:ea typeface="Century Gothic"/>
                <a:cs typeface="Century Gothic"/>
                <a:sym typeface="Century Gothic"/>
              </a:defRPr>
            </a:lvl2pPr>
            <a:lvl3pPr indent="-228600" lvl="2" marL="1371600" marR="0" rtl="0" algn="l">
              <a:spcBef>
                <a:spcPts val="200"/>
              </a:spcBef>
              <a:spcAft>
                <a:spcPts val="0"/>
              </a:spcAft>
              <a:buClr>
                <a:schemeClr val="dk1"/>
              </a:buClr>
              <a:buSzPts val="1000"/>
              <a:buFont typeface="Courier New"/>
              <a:buNone/>
              <a:defRPr b="0" i="0" sz="1000" u="none" cap="none" strike="noStrike">
                <a:solidFill>
                  <a:schemeClr val="dk1"/>
                </a:solidFill>
                <a:latin typeface="Century Gothic"/>
                <a:ea typeface="Century Gothic"/>
                <a:cs typeface="Century Gothic"/>
                <a:sym typeface="Century Gothic"/>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9pPr>
          </a:lstStyle>
          <a:p/>
        </p:txBody>
      </p:sp>
      <p:sp>
        <p:nvSpPr>
          <p:cNvPr id="140" name="Shape 140"/>
          <p:cNvSpPr txBox="1"/>
          <p:nvPr>
            <p:ph idx="11" type="ftr"/>
          </p:nvPr>
        </p:nvSpPr>
        <p:spPr>
          <a:xfrm>
            <a:off x="1600200" y="6356350"/>
            <a:ext cx="5334000" cy="3651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41" name="Shape 141"/>
          <p:cNvSpPr txBox="1"/>
          <p:nvPr>
            <p:ph idx="12" type="sldNum"/>
          </p:nvPr>
        </p:nvSpPr>
        <p:spPr>
          <a:xfrm>
            <a:off x="533400" y="6356350"/>
            <a:ext cx="762000" cy="3651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sz="1200">
                <a:solidFill>
                  <a:srgbClr val="898989"/>
                </a:solidFill>
                <a:latin typeface="Century Gothic"/>
                <a:ea typeface="Century Gothic"/>
                <a:cs typeface="Century Gothic"/>
                <a:sym typeface="Century Gothic"/>
              </a:defRPr>
            </a:lvl1pPr>
            <a:lvl2pPr indent="0" lvl="1" marL="0" marR="0" rtl="0" algn="ctr">
              <a:spcBef>
                <a:spcPts val="0"/>
              </a:spcBef>
              <a:spcAft>
                <a:spcPts val="0"/>
              </a:spcAft>
              <a:buNone/>
              <a:defRPr sz="1200">
                <a:solidFill>
                  <a:srgbClr val="898989"/>
                </a:solidFill>
                <a:latin typeface="Century Gothic"/>
                <a:ea typeface="Century Gothic"/>
                <a:cs typeface="Century Gothic"/>
                <a:sym typeface="Century Gothic"/>
              </a:defRPr>
            </a:lvl2pPr>
            <a:lvl3pPr indent="0" lvl="2" marL="0" marR="0" rtl="0" algn="ctr">
              <a:spcBef>
                <a:spcPts val="0"/>
              </a:spcBef>
              <a:spcAft>
                <a:spcPts val="0"/>
              </a:spcAft>
              <a:buNone/>
              <a:defRPr sz="1200">
                <a:solidFill>
                  <a:srgbClr val="898989"/>
                </a:solidFill>
                <a:latin typeface="Century Gothic"/>
                <a:ea typeface="Century Gothic"/>
                <a:cs typeface="Century Gothic"/>
                <a:sym typeface="Century Gothic"/>
              </a:defRPr>
            </a:lvl3pPr>
            <a:lvl4pPr indent="0" lvl="3" marL="0" marR="0" rtl="0" algn="ctr">
              <a:spcBef>
                <a:spcPts val="0"/>
              </a:spcBef>
              <a:spcAft>
                <a:spcPts val="0"/>
              </a:spcAft>
              <a:buNone/>
              <a:defRPr sz="1200">
                <a:solidFill>
                  <a:srgbClr val="898989"/>
                </a:solidFill>
                <a:latin typeface="Century Gothic"/>
                <a:ea typeface="Century Gothic"/>
                <a:cs typeface="Century Gothic"/>
                <a:sym typeface="Century Gothic"/>
              </a:defRPr>
            </a:lvl4pPr>
            <a:lvl5pPr indent="0" lvl="4" marL="0" marR="0" rtl="0" algn="ctr">
              <a:spcBef>
                <a:spcPts val="0"/>
              </a:spcBef>
              <a:spcAft>
                <a:spcPts val="0"/>
              </a:spcAft>
              <a:buNone/>
              <a:defRPr sz="1200">
                <a:solidFill>
                  <a:srgbClr val="898989"/>
                </a:solidFill>
                <a:latin typeface="Century Gothic"/>
                <a:ea typeface="Century Gothic"/>
                <a:cs typeface="Century Gothic"/>
                <a:sym typeface="Century Gothic"/>
              </a:defRPr>
            </a:lvl5pPr>
            <a:lvl6pPr indent="0" lvl="5" marL="0" marR="0" rtl="0" algn="ctr">
              <a:spcBef>
                <a:spcPts val="0"/>
              </a:spcBef>
              <a:spcAft>
                <a:spcPts val="0"/>
              </a:spcAft>
              <a:buNone/>
              <a:defRPr sz="1200">
                <a:solidFill>
                  <a:srgbClr val="898989"/>
                </a:solidFill>
                <a:latin typeface="Century Gothic"/>
                <a:ea typeface="Century Gothic"/>
                <a:cs typeface="Century Gothic"/>
                <a:sym typeface="Century Gothic"/>
              </a:defRPr>
            </a:lvl6pPr>
            <a:lvl7pPr indent="0" lvl="6" marL="0" marR="0" rtl="0" algn="ctr">
              <a:spcBef>
                <a:spcPts val="0"/>
              </a:spcBef>
              <a:spcAft>
                <a:spcPts val="0"/>
              </a:spcAft>
              <a:buNone/>
              <a:defRPr sz="1200">
                <a:solidFill>
                  <a:srgbClr val="898989"/>
                </a:solidFill>
                <a:latin typeface="Century Gothic"/>
                <a:ea typeface="Century Gothic"/>
                <a:cs typeface="Century Gothic"/>
                <a:sym typeface="Century Gothic"/>
              </a:defRPr>
            </a:lvl7pPr>
            <a:lvl8pPr indent="0" lvl="7" marL="0" marR="0" rtl="0" algn="ctr">
              <a:spcBef>
                <a:spcPts val="0"/>
              </a:spcBef>
              <a:spcAft>
                <a:spcPts val="0"/>
              </a:spcAft>
              <a:buNone/>
              <a:defRPr sz="1200">
                <a:solidFill>
                  <a:srgbClr val="898989"/>
                </a:solidFill>
                <a:latin typeface="Century Gothic"/>
                <a:ea typeface="Century Gothic"/>
                <a:cs typeface="Century Gothic"/>
                <a:sym typeface="Century Gothic"/>
              </a:defRPr>
            </a:lvl8pPr>
            <a:lvl9pPr indent="0" lvl="8" marL="0" marR="0" rtl="0" algn="ctr">
              <a:spcBef>
                <a:spcPts val="0"/>
              </a:spcBef>
              <a:spcAft>
                <a:spcPts val="0"/>
              </a:spcAft>
              <a:buNone/>
              <a:defRPr sz="1200">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42" name="Shape 142"/>
        <p:cNvGrpSpPr/>
        <p:nvPr/>
      </p:nvGrpSpPr>
      <p:grpSpPr>
        <a:xfrm>
          <a:off x="0" y="0"/>
          <a:ext cx="0" cy="0"/>
          <a:chOff x="0" y="0"/>
          <a:chExt cx="0" cy="0"/>
        </a:xfrm>
      </p:grpSpPr>
      <p:sp>
        <p:nvSpPr>
          <p:cNvPr id="143" name="Shape 143"/>
          <p:cNvSpPr txBox="1"/>
          <p:nvPr>
            <p:ph type="title"/>
          </p:nvPr>
        </p:nvSpPr>
        <p:spPr>
          <a:xfrm>
            <a:off x="1792288" y="4800600"/>
            <a:ext cx="5486400" cy="56670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20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9pPr>
          </a:lstStyle>
          <a:p/>
        </p:txBody>
      </p:sp>
      <p:sp>
        <p:nvSpPr>
          <p:cNvPr id="144" name="Shape 144"/>
          <p:cNvSpPr/>
          <p:nvPr>
            <p:ph idx="2" type="pic"/>
          </p:nvPr>
        </p:nvSpPr>
        <p:spPr>
          <a:xfrm>
            <a:off x="1792288" y="612775"/>
            <a:ext cx="5486400" cy="4114800"/>
          </a:xfrm>
          <a:prstGeom prst="rect">
            <a:avLst/>
          </a:prstGeom>
          <a:noFill/>
          <a:ln>
            <a:noFill/>
          </a:ln>
        </p:spPr>
        <p:txBody>
          <a:bodyPr anchorCtr="0" anchor="t" bIns="91425" lIns="91425" spcFirstLastPara="1" rIns="91425" wrap="square" tIns="91425"/>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entury Gothic"/>
                <a:ea typeface="Century Gothic"/>
                <a:cs typeface="Century Gothic"/>
                <a:sym typeface="Century Gothic"/>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entury Gothic"/>
                <a:ea typeface="Century Gothic"/>
                <a:cs typeface="Century Gothic"/>
                <a:sym typeface="Century Gothic"/>
              </a:defRPr>
            </a:lvl2pPr>
            <a:lvl3pPr lvl="2" marR="0" rtl="0" algn="l">
              <a:spcBef>
                <a:spcPts val="480"/>
              </a:spcBef>
              <a:spcAft>
                <a:spcPts val="0"/>
              </a:spcAft>
              <a:buClr>
                <a:schemeClr val="dk1"/>
              </a:buClr>
              <a:buSzPts val="2400"/>
              <a:buFont typeface="Courier New"/>
              <a:buNone/>
              <a:defRPr b="0" i="0" sz="2400" u="none" cap="none" strike="noStrike">
                <a:solidFill>
                  <a:schemeClr val="dk1"/>
                </a:solidFill>
                <a:latin typeface="Century Gothic"/>
                <a:ea typeface="Century Gothic"/>
                <a:cs typeface="Century Gothic"/>
                <a:sym typeface="Century Gothic"/>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9pPr>
          </a:lstStyle>
          <a:p/>
        </p:txBody>
      </p:sp>
      <p:sp>
        <p:nvSpPr>
          <p:cNvPr id="145" name="Shape 145"/>
          <p:cNvSpPr txBox="1"/>
          <p:nvPr>
            <p:ph idx="1" type="body"/>
          </p:nvPr>
        </p:nvSpPr>
        <p:spPr>
          <a:xfrm>
            <a:off x="1792288" y="5367338"/>
            <a:ext cx="5486400" cy="804900"/>
          </a:xfrm>
          <a:prstGeom prst="rect">
            <a:avLst/>
          </a:prstGeom>
          <a:noFill/>
          <a:ln>
            <a:noFill/>
          </a:ln>
        </p:spPr>
        <p:txBody>
          <a:bodyPr anchorCtr="0" anchor="t" bIns="91425" lIns="91425" spcFirstLastPara="1" rIns="91425" wrap="square" tIns="91425"/>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entury Gothic"/>
                <a:ea typeface="Century Gothic"/>
                <a:cs typeface="Century Gothic"/>
                <a:sym typeface="Century Gothic"/>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entury Gothic"/>
                <a:ea typeface="Century Gothic"/>
                <a:cs typeface="Century Gothic"/>
                <a:sym typeface="Century Gothic"/>
              </a:defRPr>
            </a:lvl2pPr>
            <a:lvl3pPr indent="-228600" lvl="2" marL="1371600" marR="0" rtl="0" algn="l">
              <a:spcBef>
                <a:spcPts val="200"/>
              </a:spcBef>
              <a:spcAft>
                <a:spcPts val="0"/>
              </a:spcAft>
              <a:buClr>
                <a:schemeClr val="dk1"/>
              </a:buClr>
              <a:buSzPts val="1000"/>
              <a:buFont typeface="Courier New"/>
              <a:buNone/>
              <a:defRPr b="0" i="0" sz="1000" u="none" cap="none" strike="noStrike">
                <a:solidFill>
                  <a:schemeClr val="dk1"/>
                </a:solidFill>
                <a:latin typeface="Century Gothic"/>
                <a:ea typeface="Century Gothic"/>
                <a:cs typeface="Century Gothic"/>
                <a:sym typeface="Century Gothic"/>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9pPr>
          </a:lstStyle>
          <a:p/>
        </p:txBody>
      </p:sp>
      <p:sp>
        <p:nvSpPr>
          <p:cNvPr id="146" name="Shape 146"/>
          <p:cNvSpPr txBox="1"/>
          <p:nvPr>
            <p:ph idx="11" type="ftr"/>
          </p:nvPr>
        </p:nvSpPr>
        <p:spPr>
          <a:xfrm>
            <a:off x="1600200" y="6356350"/>
            <a:ext cx="5334000" cy="3651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47" name="Shape 147"/>
          <p:cNvSpPr txBox="1"/>
          <p:nvPr>
            <p:ph idx="12" type="sldNum"/>
          </p:nvPr>
        </p:nvSpPr>
        <p:spPr>
          <a:xfrm>
            <a:off x="533400" y="6356350"/>
            <a:ext cx="762000" cy="3651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sz="1200">
                <a:solidFill>
                  <a:srgbClr val="898989"/>
                </a:solidFill>
                <a:latin typeface="Century Gothic"/>
                <a:ea typeface="Century Gothic"/>
                <a:cs typeface="Century Gothic"/>
                <a:sym typeface="Century Gothic"/>
              </a:defRPr>
            </a:lvl1pPr>
            <a:lvl2pPr indent="0" lvl="1" marL="0" marR="0" rtl="0" algn="ctr">
              <a:spcBef>
                <a:spcPts val="0"/>
              </a:spcBef>
              <a:spcAft>
                <a:spcPts val="0"/>
              </a:spcAft>
              <a:buNone/>
              <a:defRPr sz="1200">
                <a:solidFill>
                  <a:srgbClr val="898989"/>
                </a:solidFill>
                <a:latin typeface="Century Gothic"/>
                <a:ea typeface="Century Gothic"/>
                <a:cs typeface="Century Gothic"/>
                <a:sym typeface="Century Gothic"/>
              </a:defRPr>
            </a:lvl2pPr>
            <a:lvl3pPr indent="0" lvl="2" marL="0" marR="0" rtl="0" algn="ctr">
              <a:spcBef>
                <a:spcPts val="0"/>
              </a:spcBef>
              <a:spcAft>
                <a:spcPts val="0"/>
              </a:spcAft>
              <a:buNone/>
              <a:defRPr sz="1200">
                <a:solidFill>
                  <a:srgbClr val="898989"/>
                </a:solidFill>
                <a:latin typeface="Century Gothic"/>
                <a:ea typeface="Century Gothic"/>
                <a:cs typeface="Century Gothic"/>
                <a:sym typeface="Century Gothic"/>
              </a:defRPr>
            </a:lvl3pPr>
            <a:lvl4pPr indent="0" lvl="3" marL="0" marR="0" rtl="0" algn="ctr">
              <a:spcBef>
                <a:spcPts val="0"/>
              </a:spcBef>
              <a:spcAft>
                <a:spcPts val="0"/>
              </a:spcAft>
              <a:buNone/>
              <a:defRPr sz="1200">
                <a:solidFill>
                  <a:srgbClr val="898989"/>
                </a:solidFill>
                <a:latin typeface="Century Gothic"/>
                <a:ea typeface="Century Gothic"/>
                <a:cs typeface="Century Gothic"/>
                <a:sym typeface="Century Gothic"/>
              </a:defRPr>
            </a:lvl4pPr>
            <a:lvl5pPr indent="0" lvl="4" marL="0" marR="0" rtl="0" algn="ctr">
              <a:spcBef>
                <a:spcPts val="0"/>
              </a:spcBef>
              <a:spcAft>
                <a:spcPts val="0"/>
              </a:spcAft>
              <a:buNone/>
              <a:defRPr sz="1200">
                <a:solidFill>
                  <a:srgbClr val="898989"/>
                </a:solidFill>
                <a:latin typeface="Century Gothic"/>
                <a:ea typeface="Century Gothic"/>
                <a:cs typeface="Century Gothic"/>
                <a:sym typeface="Century Gothic"/>
              </a:defRPr>
            </a:lvl5pPr>
            <a:lvl6pPr indent="0" lvl="5" marL="0" marR="0" rtl="0" algn="ctr">
              <a:spcBef>
                <a:spcPts val="0"/>
              </a:spcBef>
              <a:spcAft>
                <a:spcPts val="0"/>
              </a:spcAft>
              <a:buNone/>
              <a:defRPr sz="1200">
                <a:solidFill>
                  <a:srgbClr val="898989"/>
                </a:solidFill>
                <a:latin typeface="Century Gothic"/>
                <a:ea typeface="Century Gothic"/>
                <a:cs typeface="Century Gothic"/>
                <a:sym typeface="Century Gothic"/>
              </a:defRPr>
            </a:lvl6pPr>
            <a:lvl7pPr indent="0" lvl="6" marL="0" marR="0" rtl="0" algn="ctr">
              <a:spcBef>
                <a:spcPts val="0"/>
              </a:spcBef>
              <a:spcAft>
                <a:spcPts val="0"/>
              </a:spcAft>
              <a:buNone/>
              <a:defRPr sz="1200">
                <a:solidFill>
                  <a:srgbClr val="898989"/>
                </a:solidFill>
                <a:latin typeface="Century Gothic"/>
                <a:ea typeface="Century Gothic"/>
                <a:cs typeface="Century Gothic"/>
                <a:sym typeface="Century Gothic"/>
              </a:defRPr>
            </a:lvl7pPr>
            <a:lvl8pPr indent="0" lvl="7" marL="0" marR="0" rtl="0" algn="ctr">
              <a:spcBef>
                <a:spcPts val="0"/>
              </a:spcBef>
              <a:spcAft>
                <a:spcPts val="0"/>
              </a:spcAft>
              <a:buNone/>
              <a:defRPr sz="1200">
                <a:solidFill>
                  <a:srgbClr val="898989"/>
                </a:solidFill>
                <a:latin typeface="Century Gothic"/>
                <a:ea typeface="Century Gothic"/>
                <a:cs typeface="Century Gothic"/>
                <a:sym typeface="Century Gothic"/>
              </a:defRPr>
            </a:lvl8pPr>
            <a:lvl9pPr indent="0" lvl="8" marL="0" marR="0" rtl="0" algn="ctr">
              <a:spcBef>
                <a:spcPts val="0"/>
              </a:spcBef>
              <a:spcAft>
                <a:spcPts val="0"/>
              </a:spcAft>
              <a:buNone/>
              <a:defRPr sz="1200">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48" name="Shape 148"/>
        <p:cNvGrpSpPr/>
        <p:nvPr/>
      </p:nvGrpSpPr>
      <p:grpSpPr>
        <a:xfrm>
          <a:off x="0" y="0"/>
          <a:ext cx="0" cy="0"/>
          <a:chOff x="0" y="0"/>
          <a:chExt cx="0" cy="0"/>
        </a:xfrm>
      </p:grpSpPr>
      <p:sp>
        <p:nvSpPr>
          <p:cNvPr id="149" name="Shape 149"/>
          <p:cNvSpPr txBox="1"/>
          <p:nvPr>
            <p:ph type="title"/>
          </p:nvPr>
        </p:nvSpPr>
        <p:spPr>
          <a:xfrm>
            <a:off x="4763" y="17463"/>
            <a:ext cx="9139200" cy="592200"/>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9pPr>
          </a:lstStyle>
          <a:p/>
        </p:txBody>
      </p:sp>
      <p:sp>
        <p:nvSpPr>
          <p:cNvPr id="150" name="Shape 150"/>
          <p:cNvSpPr txBox="1"/>
          <p:nvPr>
            <p:ph idx="1" type="body"/>
          </p:nvPr>
        </p:nvSpPr>
        <p:spPr>
          <a:xfrm rot="5400000">
            <a:off x="1943100" y="-495300"/>
            <a:ext cx="5257800" cy="8229600"/>
          </a:xfrm>
          <a:prstGeom prst="rect">
            <a:avLst/>
          </a:prstGeom>
          <a:noFill/>
          <a:ln>
            <a:noFill/>
          </a:ln>
        </p:spPr>
        <p:txBody>
          <a:bodyPr anchorCtr="0" anchor="t" bIns="91425" lIns="91425" spcFirstLastPara="1" rIns="91425" wrap="square" tIns="91425"/>
          <a:lstStyle>
            <a:lvl1pPr indent="-228600" lvl="0" marL="457200" marR="0" rtl="0" algn="l">
              <a:spcBef>
                <a:spcPts val="640"/>
              </a:spcBef>
              <a:spcAft>
                <a:spcPts val="0"/>
              </a:spcAft>
              <a:buSzPts val="1400"/>
              <a:buNone/>
              <a:defRPr b="0" i="0" sz="3200" u="none" cap="none" strike="noStrike">
                <a:solidFill>
                  <a:schemeClr val="dk1"/>
                </a:solidFill>
                <a:latin typeface="Century Gothic"/>
                <a:ea typeface="Century Gothic"/>
                <a:cs typeface="Century Gothic"/>
                <a:sym typeface="Century Gothic"/>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entury Gothic"/>
                <a:ea typeface="Century Gothic"/>
                <a:cs typeface="Century Gothic"/>
                <a:sym typeface="Century Gothic"/>
              </a:defRPr>
            </a:lvl2pPr>
            <a:lvl3pPr indent="-381000" lvl="2" marL="1371600" marR="0" rtl="0" algn="l">
              <a:spcBef>
                <a:spcPts val="480"/>
              </a:spcBef>
              <a:spcAft>
                <a:spcPts val="0"/>
              </a:spcAft>
              <a:buClr>
                <a:schemeClr val="dk1"/>
              </a:buClr>
              <a:buSzPts val="2400"/>
              <a:buFont typeface="Courier New"/>
              <a:buChar char="o"/>
              <a:defRPr b="0" i="0" sz="2400" u="none" cap="none" strike="noStrike">
                <a:solidFill>
                  <a:schemeClr val="dk1"/>
                </a:solidFill>
                <a:latin typeface="Century Gothic"/>
                <a:ea typeface="Century Gothic"/>
                <a:cs typeface="Century Gothic"/>
                <a:sym typeface="Century Gothic"/>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151" name="Shape 151"/>
          <p:cNvSpPr txBox="1"/>
          <p:nvPr>
            <p:ph idx="11" type="ftr"/>
          </p:nvPr>
        </p:nvSpPr>
        <p:spPr>
          <a:xfrm>
            <a:off x="1600200" y="6356350"/>
            <a:ext cx="5334000" cy="3651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52" name="Shape 152"/>
          <p:cNvSpPr txBox="1"/>
          <p:nvPr>
            <p:ph idx="12" type="sldNum"/>
          </p:nvPr>
        </p:nvSpPr>
        <p:spPr>
          <a:xfrm>
            <a:off x="533400" y="6356350"/>
            <a:ext cx="762000" cy="3651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sz="1200">
                <a:solidFill>
                  <a:srgbClr val="898989"/>
                </a:solidFill>
                <a:latin typeface="Century Gothic"/>
                <a:ea typeface="Century Gothic"/>
                <a:cs typeface="Century Gothic"/>
                <a:sym typeface="Century Gothic"/>
              </a:defRPr>
            </a:lvl1pPr>
            <a:lvl2pPr indent="0" lvl="1" marL="0" marR="0" rtl="0" algn="ctr">
              <a:spcBef>
                <a:spcPts val="0"/>
              </a:spcBef>
              <a:spcAft>
                <a:spcPts val="0"/>
              </a:spcAft>
              <a:buNone/>
              <a:defRPr sz="1200">
                <a:solidFill>
                  <a:srgbClr val="898989"/>
                </a:solidFill>
                <a:latin typeface="Century Gothic"/>
                <a:ea typeface="Century Gothic"/>
                <a:cs typeface="Century Gothic"/>
                <a:sym typeface="Century Gothic"/>
              </a:defRPr>
            </a:lvl2pPr>
            <a:lvl3pPr indent="0" lvl="2" marL="0" marR="0" rtl="0" algn="ctr">
              <a:spcBef>
                <a:spcPts val="0"/>
              </a:spcBef>
              <a:spcAft>
                <a:spcPts val="0"/>
              </a:spcAft>
              <a:buNone/>
              <a:defRPr sz="1200">
                <a:solidFill>
                  <a:srgbClr val="898989"/>
                </a:solidFill>
                <a:latin typeface="Century Gothic"/>
                <a:ea typeface="Century Gothic"/>
                <a:cs typeface="Century Gothic"/>
                <a:sym typeface="Century Gothic"/>
              </a:defRPr>
            </a:lvl3pPr>
            <a:lvl4pPr indent="0" lvl="3" marL="0" marR="0" rtl="0" algn="ctr">
              <a:spcBef>
                <a:spcPts val="0"/>
              </a:spcBef>
              <a:spcAft>
                <a:spcPts val="0"/>
              </a:spcAft>
              <a:buNone/>
              <a:defRPr sz="1200">
                <a:solidFill>
                  <a:srgbClr val="898989"/>
                </a:solidFill>
                <a:latin typeface="Century Gothic"/>
                <a:ea typeface="Century Gothic"/>
                <a:cs typeface="Century Gothic"/>
                <a:sym typeface="Century Gothic"/>
              </a:defRPr>
            </a:lvl4pPr>
            <a:lvl5pPr indent="0" lvl="4" marL="0" marR="0" rtl="0" algn="ctr">
              <a:spcBef>
                <a:spcPts val="0"/>
              </a:spcBef>
              <a:spcAft>
                <a:spcPts val="0"/>
              </a:spcAft>
              <a:buNone/>
              <a:defRPr sz="1200">
                <a:solidFill>
                  <a:srgbClr val="898989"/>
                </a:solidFill>
                <a:latin typeface="Century Gothic"/>
                <a:ea typeface="Century Gothic"/>
                <a:cs typeface="Century Gothic"/>
                <a:sym typeface="Century Gothic"/>
              </a:defRPr>
            </a:lvl5pPr>
            <a:lvl6pPr indent="0" lvl="5" marL="0" marR="0" rtl="0" algn="ctr">
              <a:spcBef>
                <a:spcPts val="0"/>
              </a:spcBef>
              <a:spcAft>
                <a:spcPts val="0"/>
              </a:spcAft>
              <a:buNone/>
              <a:defRPr sz="1200">
                <a:solidFill>
                  <a:srgbClr val="898989"/>
                </a:solidFill>
                <a:latin typeface="Century Gothic"/>
                <a:ea typeface="Century Gothic"/>
                <a:cs typeface="Century Gothic"/>
                <a:sym typeface="Century Gothic"/>
              </a:defRPr>
            </a:lvl6pPr>
            <a:lvl7pPr indent="0" lvl="6" marL="0" marR="0" rtl="0" algn="ctr">
              <a:spcBef>
                <a:spcPts val="0"/>
              </a:spcBef>
              <a:spcAft>
                <a:spcPts val="0"/>
              </a:spcAft>
              <a:buNone/>
              <a:defRPr sz="1200">
                <a:solidFill>
                  <a:srgbClr val="898989"/>
                </a:solidFill>
                <a:latin typeface="Century Gothic"/>
                <a:ea typeface="Century Gothic"/>
                <a:cs typeface="Century Gothic"/>
                <a:sym typeface="Century Gothic"/>
              </a:defRPr>
            </a:lvl7pPr>
            <a:lvl8pPr indent="0" lvl="7" marL="0" marR="0" rtl="0" algn="ctr">
              <a:spcBef>
                <a:spcPts val="0"/>
              </a:spcBef>
              <a:spcAft>
                <a:spcPts val="0"/>
              </a:spcAft>
              <a:buNone/>
              <a:defRPr sz="1200">
                <a:solidFill>
                  <a:srgbClr val="898989"/>
                </a:solidFill>
                <a:latin typeface="Century Gothic"/>
                <a:ea typeface="Century Gothic"/>
                <a:cs typeface="Century Gothic"/>
                <a:sym typeface="Century Gothic"/>
              </a:defRPr>
            </a:lvl8pPr>
            <a:lvl9pPr indent="0" lvl="8" marL="0" marR="0" rtl="0" algn="ctr">
              <a:spcBef>
                <a:spcPts val="0"/>
              </a:spcBef>
              <a:spcAft>
                <a:spcPts val="0"/>
              </a:spcAft>
              <a:buNone/>
              <a:defRPr sz="1200">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53" name="Shape 153"/>
        <p:cNvGrpSpPr/>
        <p:nvPr/>
      </p:nvGrpSpPr>
      <p:grpSpPr>
        <a:xfrm>
          <a:off x="0" y="0"/>
          <a:ext cx="0" cy="0"/>
          <a:chOff x="0" y="0"/>
          <a:chExt cx="0" cy="0"/>
        </a:xfrm>
      </p:grpSpPr>
      <p:sp>
        <p:nvSpPr>
          <p:cNvPr id="154" name="Shape 154"/>
          <p:cNvSpPr txBox="1"/>
          <p:nvPr>
            <p:ph type="title"/>
          </p:nvPr>
        </p:nvSpPr>
        <p:spPr>
          <a:xfrm rot="5400000">
            <a:off x="4732350" y="2171688"/>
            <a:ext cx="5851500" cy="2057400"/>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9pPr>
          </a:lstStyle>
          <a:p/>
        </p:txBody>
      </p:sp>
      <p:sp>
        <p:nvSpPr>
          <p:cNvPr id="155" name="Shape 155"/>
          <p:cNvSpPr txBox="1"/>
          <p:nvPr>
            <p:ph idx="1" type="body"/>
          </p:nvPr>
        </p:nvSpPr>
        <p:spPr>
          <a:xfrm rot="5400000">
            <a:off x="541350" y="190488"/>
            <a:ext cx="5851500" cy="6019800"/>
          </a:xfrm>
          <a:prstGeom prst="rect">
            <a:avLst/>
          </a:prstGeom>
          <a:noFill/>
          <a:ln>
            <a:noFill/>
          </a:ln>
        </p:spPr>
        <p:txBody>
          <a:bodyPr anchorCtr="0" anchor="t" bIns="91425" lIns="91425" spcFirstLastPara="1" rIns="91425" wrap="square" tIns="91425"/>
          <a:lstStyle>
            <a:lvl1pPr indent="-228600" lvl="0" marL="457200" marR="0" rtl="0" algn="l">
              <a:spcBef>
                <a:spcPts val="640"/>
              </a:spcBef>
              <a:spcAft>
                <a:spcPts val="0"/>
              </a:spcAft>
              <a:buSzPts val="1400"/>
              <a:buNone/>
              <a:defRPr b="0" i="0" sz="3200" u="none" cap="none" strike="noStrike">
                <a:solidFill>
                  <a:schemeClr val="dk1"/>
                </a:solidFill>
                <a:latin typeface="Century Gothic"/>
                <a:ea typeface="Century Gothic"/>
                <a:cs typeface="Century Gothic"/>
                <a:sym typeface="Century Gothic"/>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entury Gothic"/>
                <a:ea typeface="Century Gothic"/>
                <a:cs typeface="Century Gothic"/>
                <a:sym typeface="Century Gothic"/>
              </a:defRPr>
            </a:lvl2pPr>
            <a:lvl3pPr indent="-381000" lvl="2" marL="1371600" marR="0" rtl="0" algn="l">
              <a:spcBef>
                <a:spcPts val="480"/>
              </a:spcBef>
              <a:spcAft>
                <a:spcPts val="0"/>
              </a:spcAft>
              <a:buClr>
                <a:schemeClr val="dk1"/>
              </a:buClr>
              <a:buSzPts val="2400"/>
              <a:buFont typeface="Courier New"/>
              <a:buChar char="o"/>
              <a:defRPr b="0" i="0" sz="2400" u="none" cap="none" strike="noStrike">
                <a:solidFill>
                  <a:schemeClr val="dk1"/>
                </a:solidFill>
                <a:latin typeface="Century Gothic"/>
                <a:ea typeface="Century Gothic"/>
                <a:cs typeface="Century Gothic"/>
                <a:sym typeface="Century Gothic"/>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156" name="Shape 156"/>
          <p:cNvSpPr txBox="1"/>
          <p:nvPr>
            <p:ph idx="11" type="ftr"/>
          </p:nvPr>
        </p:nvSpPr>
        <p:spPr>
          <a:xfrm>
            <a:off x="1600200" y="6356350"/>
            <a:ext cx="5334000" cy="3651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57" name="Shape 157"/>
          <p:cNvSpPr txBox="1"/>
          <p:nvPr>
            <p:ph idx="12" type="sldNum"/>
          </p:nvPr>
        </p:nvSpPr>
        <p:spPr>
          <a:xfrm>
            <a:off x="533400" y="6356350"/>
            <a:ext cx="762000" cy="3651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sz="1200">
                <a:solidFill>
                  <a:srgbClr val="898989"/>
                </a:solidFill>
                <a:latin typeface="Century Gothic"/>
                <a:ea typeface="Century Gothic"/>
                <a:cs typeface="Century Gothic"/>
                <a:sym typeface="Century Gothic"/>
              </a:defRPr>
            </a:lvl1pPr>
            <a:lvl2pPr indent="0" lvl="1" marL="0" marR="0" rtl="0" algn="ctr">
              <a:spcBef>
                <a:spcPts val="0"/>
              </a:spcBef>
              <a:spcAft>
                <a:spcPts val="0"/>
              </a:spcAft>
              <a:buNone/>
              <a:defRPr sz="1200">
                <a:solidFill>
                  <a:srgbClr val="898989"/>
                </a:solidFill>
                <a:latin typeface="Century Gothic"/>
                <a:ea typeface="Century Gothic"/>
                <a:cs typeface="Century Gothic"/>
                <a:sym typeface="Century Gothic"/>
              </a:defRPr>
            </a:lvl2pPr>
            <a:lvl3pPr indent="0" lvl="2" marL="0" marR="0" rtl="0" algn="ctr">
              <a:spcBef>
                <a:spcPts val="0"/>
              </a:spcBef>
              <a:spcAft>
                <a:spcPts val="0"/>
              </a:spcAft>
              <a:buNone/>
              <a:defRPr sz="1200">
                <a:solidFill>
                  <a:srgbClr val="898989"/>
                </a:solidFill>
                <a:latin typeface="Century Gothic"/>
                <a:ea typeface="Century Gothic"/>
                <a:cs typeface="Century Gothic"/>
                <a:sym typeface="Century Gothic"/>
              </a:defRPr>
            </a:lvl3pPr>
            <a:lvl4pPr indent="0" lvl="3" marL="0" marR="0" rtl="0" algn="ctr">
              <a:spcBef>
                <a:spcPts val="0"/>
              </a:spcBef>
              <a:spcAft>
                <a:spcPts val="0"/>
              </a:spcAft>
              <a:buNone/>
              <a:defRPr sz="1200">
                <a:solidFill>
                  <a:srgbClr val="898989"/>
                </a:solidFill>
                <a:latin typeface="Century Gothic"/>
                <a:ea typeface="Century Gothic"/>
                <a:cs typeface="Century Gothic"/>
                <a:sym typeface="Century Gothic"/>
              </a:defRPr>
            </a:lvl4pPr>
            <a:lvl5pPr indent="0" lvl="4" marL="0" marR="0" rtl="0" algn="ctr">
              <a:spcBef>
                <a:spcPts val="0"/>
              </a:spcBef>
              <a:spcAft>
                <a:spcPts val="0"/>
              </a:spcAft>
              <a:buNone/>
              <a:defRPr sz="1200">
                <a:solidFill>
                  <a:srgbClr val="898989"/>
                </a:solidFill>
                <a:latin typeface="Century Gothic"/>
                <a:ea typeface="Century Gothic"/>
                <a:cs typeface="Century Gothic"/>
                <a:sym typeface="Century Gothic"/>
              </a:defRPr>
            </a:lvl5pPr>
            <a:lvl6pPr indent="0" lvl="5" marL="0" marR="0" rtl="0" algn="ctr">
              <a:spcBef>
                <a:spcPts val="0"/>
              </a:spcBef>
              <a:spcAft>
                <a:spcPts val="0"/>
              </a:spcAft>
              <a:buNone/>
              <a:defRPr sz="1200">
                <a:solidFill>
                  <a:srgbClr val="898989"/>
                </a:solidFill>
                <a:latin typeface="Century Gothic"/>
                <a:ea typeface="Century Gothic"/>
                <a:cs typeface="Century Gothic"/>
                <a:sym typeface="Century Gothic"/>
              </a:defRPr>
            </a:lvl6pPr>
            <a:lvl7pPr indent="0" lvl="6" marL="0" marR="0" rtl="0" algn="ctr">
              <a:spcBef>
                <a:spcPts val="0"/>
              </a:spcBef>
              <a:spcAft>
                <a:spcPts val="0"/>
              </a:spcAft>
              <a:buNone/>
              <a:defRPr sz="1200">
                <a:solidFill>
                  <a:srgbClr val="898989"/>
                </a:solidFill>
                <a:latin typeface="Century Gothic"/>
                <a:ea typeface="Century Gothic"/>
                <a:cs typeface="Century Gothic"/>
                <a:sym typeface="Century Gothic"/>
              </a:defRPr>
            </a:lvl7pPr>
            <a:lvl8pPr indent="0" lvl="7" marL="0" marR="0" rtl="0" algn="ctr">
              <a:spcBef>
                <a:spcPts val="0"/>
              </a:spcBef>
              <a:spcAft>
                <a:spcPts val="0"/>
              </a:spcAft>
              <a:buNone/>
              <a:defRPr sz="1200">
                <a:solidFill>
                  <a:srgbClr val="898989"/>
                </a:solidFill>
                <a:latin typeface="Century Gothic"/>
                <a:ea typeface="Century Gothic"/>
                <a:cs typeface="Century Gothic"/>
                <a:sym typeface="Century Gothic"/>
              </a:defRPr>
            </a:lvl8pPr>
            <a:lvl9pPr indent="0" lvl="8" marL="0" marR="0" rtl="0" algn="ctr">
              <a:spcBef>
                <a:spcPts val="0"/>
              </a:spcBef>
              <a:spcAft>
                <a:spcPts val="0"/>
              </a:spcAft>
              <a:buNone/>
              <a:defRPr sz="1200">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63" name="Shape 163"/>
        <p:cNvGrpSpPr/>
        <p:nvPr/>
      </p:nvGrpSpPr>
      <p:grpSpPr>
        <a:xfrm>
          <a:off x="0" y="0"/>
          <a:ext cx="0" cy="0"/>
          <a:chOff x="0" y="0"/>
          <a:chExt cx="0" cy="0"/>
        </a:xfrm>
      </p:grpSpPr>
      <p:sp>
        <p:nvSpPr>
          <p:cNvPr id="164" name="Shape 164"/>
          <p:cNvSpPr txBox="1"/>
          <p:nvPr>
            <p:ph type="title"/>
          </p:nvPr>
        </p:nvSpPr>
        <p:spPr>
          <a:xfrm>
            <a:off x="4764" y="17464"/>
            <a:ext cx="9139237" cy="592137"/>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9pPr>
          </a:lstStyle>
          <a:p/>
        </p:txBody>
      </p:sp>
      <p:sp>
        <p:nvSpPr>
          <p:cNvPr id="165" name="Shape 165"/>
          <p:cNvSpPr txBox="1"/>
          <p:nvPr>
            <p:ph idx="11" type="ftr"/>
          </p:nvPr>
        </p:nvSpPr>
        <p:spPr>
          <a:xfrm>
            <a:off x="1600200" y="6356351"/>
            <a:ext cx="53340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66" name="Shape 166"/>
          <p:cNvSpPr txBox="1"/>
          <p:nvPr>
            <p:ph idx="12" type="sldNum"/>
          </p:nvPr>
        </p:nvSpPr>
        <p:spPr>
          <a:xfrm>
            <a:off x="533400" y="6356351"/>
            <a:ext cx="762000" cy="365125"/>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200" u="none" cap="none" strike="noStrike">
                <a:solidFill>
                  <a:srgbClr val="898989"/>
                </a:solidFill>
                <a:latin typeface="Century Gothic"/>
                <a:ea typeface="Century Gothic"/>
                <a:cs typeface="Century Gothic"/>
                <a:sym typeface="Century Gothic"/>
              </a:defRPr>
            </a:lvl1pPr>
            <a:lvl2pPr indent="0" lvl="1" marL="0" marR="0" rtl="0" algn="ctr">
              <a:spcBef>
                <a:spcPts val="0"/>
              </a:spcBef>
              <a:buNone/>
              <a:defRPr b="0" i="0" sz="1200" u="none" cap="none" strike="noStrike">
                <a:solidFill>
                  <a:srgbClr val="898989"/>
                </a:solidFill>
                <a:latin typeface="Century Gothic"/>
                <a:ea typeface="Century Gothic"/>
                <a:cs typeface="Century Gothic"/>
                <a:sym typeface="Century Gothic"/>
              </a:defRPr>
            </a:lvl2pPr>
            <a:lvl3pPr indent="0" lvl="2" marL="0" marR="0" rtl="0" algn="ctr">
              <a:spcBef>
                <a:spcPts val="0"/>
              </a:spcBef>
              <a:buNone/>
              <a:defRPr b="0" i="0" sz="1200" u="none" cap="none" strike="noStrike">
                <a:solidFill>
                  <a:srgbClr val="898989"/>
                </a:solidFill>
                <a:latin typeface="Century Gothic"/>
                <a:ea typeface="Century Gothic"/>
                <a:cs typeface="Century Gothic"/>
                <a:sym typeface="Century Gothic"/>
              </a:defRPr>
            </a:lvl3pPr>
            <a:lvl4pPr indent="0" lvl="3" marL="0" marR="0" rtl="0" algn="ctr">
              <a:spcBef>
                <a:spcPts val="0"/>
              </a:spcBef>
              <a:buNone/>
              <a:defRPr b="0" i="0" sz="1200" u="none" cap="none" strike="noStrike">
                <a:solidFill>
                  <a:srgbClr val="898989"/>
                </a:solidFill>
                <a:latin typeface="Century Gothic"/>
                <a:ea typeface="Century Gothic"/>
                <a:cs typeface="Century Gothic"/>
                <a:sym typeface="Century Gothic"/>
              </a:defRPr>
            </a:lvl4pPr>
            <a:lvl5pPr indent="0" lvl="4" marL="0" marR="0" rtl="0" algn="ctr">
              <a:spcBef>
                <a:spcPts val="0"/>
              </a:spcBef>
              <a:buNone/>
              <a:defRPr b="0" i="0" sz="1200" u="none" cap="none" strike="noStrike">
                <a:solidFill>
                  <a:srgbClr val="898989"/>
                </a:solidFill>
                <a:latin typeface="Century Gothic"/>
                <a:ea typeface="Century Gothic"/>
                <a:cs typeface="Century Gothic"/>
                <a:sym typeface="Century Gothic"/>
              </a:defRPr>
            </a:lvl5pPr>
            <a:lvl6pPr indent="0" lvl="5" marL="0" marR="0" rtl="0" algn="ctr">
              <a:spcBef>
                <a:spcPts val="0"/>
              </a:spcBef>
              <a:buNone/>
              <a:defRPr b="0" i="0" sz="1200" u="none" cap="none" strike="noStrike">
                <a:solidFill>
                  <a:srgbClr val="898989"/>
                </a:solidFill>
                <a:latin typeface="Century Gothic"/>
                <a:ea typeface="Century Gothic"/>
                <a:cs typeface="Century Gothic"/>
                <a:sym typeface="Century Gothic"/>
              </a:defRPr>
            </a:lvl6pPr>
            <a:lvl7pPr indent="0" lvl="6" marL="0" marR="0" rtl="0" algn="ctr">
              <a:spcBef>
                <a:spcPts val="0"/>
              </a:spcBef>
              <a:buNone/>
              <a:defRPr b="0" i="0" sz="1200" u="none" cap="none" strike="noStrike">
                <a:solidFill>
                  <a:srgbClr val="898989"/>
                </a:solidFill>
                <a:latin typeface="Century Gothic"/>
                <a:ea typeface="Century Gothic"/>
                <a:cs typeface="Century Gothic"/>
                <a:sym typeface="Century Gothic"/>
              </a:defRPr>
            </a:lvl7pPr>
            <a:lvl8pPr indent="0" lvl="7" marL="0" marR="0" rtl="0" algn="ctr">
              <a:spcBef>
                <a:spcPts val="0"/>
              </a:spcBef>
              <a:buNone/>
              <a:defRPr b="0" i="0" sz="1200" u="none" cap="none" strike="noStrike">
                <a:solidFill>
                  <a:srgbClr val="898989"/>
                </a:solidFill>
                <a:latin typeface="Century Gothic"/>
                <a:ea typeface="Century Gothic"/>
                <a:cs typeface="Century Gothic"/>
                <a:sym typeface="Century Gothic"/>
              </a:defRPr>
            </a:lvl8pPr>
            <a:lvl9pPr indent="0" lvl="8" marL="0" marR="0" rtl="0" algn="ctr">
              <a:spcBef>
                <a:spcPts val="0"/>
              </a:spcBef>
              <a:buNone/>
              <a:defRPr b="0" i="0" sz="1200" u="none" cap="none" strike="noStrike">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p:cSld name="Picture with Caption">
    <p:spTree>
      <p:nvGrpSpPr>
        <p:cNvPr id="15" name="Shape 15"/>
        <p:cNvGrpSpPr/>
        <p:nvPr/>
      </p:nvGrpSpPr>
      <p:grpSpPr>
        <a:xfrm>
          <a:off x="0" y="0"/>
          <a:ext cx="0" cy="0"/>
          <a:chOff x="0" y="0"/>
          <a:chExt cx="0" cy="0"/>
        </a:xfrm>
      </p:grpSpPr>
      <p:sp>
        <p:nvSpPr>
          <p:cNvPr id="16" name="Shape 16"/>
          <p:cNvSpPr txBox="1"/>
          <p:nvPr>
            <p:ph type="title"/>
          </p:nvPr>
        </p:nvSpPr>
        <p:spPr>
          <a:xfrm>
            <a:off x="1792288" y="652462"/>
            <a:ext cx="5486400" cy="566738"/>
          </a:xfrm>
          <a:prstGeom prst="rect">
            <a:avLst/>
          </a:prstGeom>
          <a:noFill/>
          <a:ln>
            <a:noFill/>
          </a:ln>
        </p:spPr>
        <p:txBody>
          <a:bodyPr anchorCtr="0" anchor="b" bIns="91425" lIns="91425" spcFirstLastPara="1" rIns="91425" wrap="square" tIns="91425"/>
          <a:lstStyle>
            <a:lvl1pPr indent="0" lvl="0" marL="0" marR="0" rtl="0" algn="ctr">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7" name="Shape 17"/>
          <p:cNvSpPr/>
          <p:nvPr>
            <p:ph idx="2" type="pic"/>
          </p:nvPr>
        </p:nvSpPr>
        <p:spPr>
          <a:xfrm>
            <a:off x="1792288" y="1219200"/>
            <a:ext cx="5486400" cy="4114800"/>
          </a:xfrm>
          <a:prstGeom prst="rect">
            <a:avLst/>
          </a:prstGeom>
          <a:noFill/>
          <a:ln>
            <a:noFill/>
          </a:ln>
        </p:spPr>
        <p:txBody>
          <a:bodyPr anchorCtr="0" anchor="t" bIns="91425" lIns="91425" spcFirstLastPara="1" rIns="91425" wrap="square" tIns="91425"/>
          <a:lstStyle>
            <a:lvl1pPr indent="0" lvl="0" marL="0" marR="0" rtl="0" algn="ctr">
              <a:spcBef>
                <a:spcPts val="640"/>
              </a:spcBef>
              <a:spcAft>
                <a:spcPts val="0"/>
              </a:spcAft>
              <a:buClr>
                <a:schemeClr val="lt1"/>
              </a:buClr>
              <a:buSzPts val="3200"/>
              <a:buFont typeface="Arial"/>
              <a:buNone/>
              <a:defRPr b="0" i="0" sz="3200" u="none" cap="none" strike="noStrike">
                <a:solidFill>
                  <a:schemeClr val="lt1"/>
                </a:solidFill>
                <a:latin typeface="Rockwell"/>
                <a:ea typeface="Rockwell"/>
                <a:cs typeface="Rockwell"/>
                <a:sym typeface="Rockwell"/>
              </a:defRPr>
            </a:lvl1pPr>
            <a:lvl2pPr indent="0" lvl="1" marL="457200" marR="0" rtl="0" algn="l">
              <a:spcBef>
                <a:spcPts val="560"/>
              </a:spcBef>
              <a:spcAft>
                <a:spcPts val="0"/>
              </a:spcAft>
              <a:buClr>
                <a:schemeClr val="lt1"/>
              </a:buClr>
              <a:buSzPts val="2800"/>
              <a:buFont typeface="Arial"/>
              <a:buNone/>
              <a:defRPr b="0" i="0" sz="2800" u="none" cap="none" strike="noStrike">
                <a:solidFill>
                  <a:schemeClr val="lt1"/>
                </a:solidFill>
                <a:latin typeface="Rockwell"/>
                <a:ea typeface="Rockwell"/>
                <a:cs typeface="Rockwell"/>
                <a:sym typeface="Rockwell"/>
              </a:defRPr>
            </a:lvl2pPr>
            <a:lvl3pPr indent="0" lvl="2" marL="914400" marR="0" rtl="0" algn="l">
              <a:spcBef>
                <a:spcPts val="480"/>
              </a:spcBef>
              <a:spcAft>
                <a:spcPts val="0"/>
              </a:spcAft>
              <a:buClr>
                <a:schemeClr val="lt1"/>
              </a:buClr>
              <a:buSzPts val="2400"/>
              <a:buFont typeface="Arial"/>
              <a:buNone/>
              <a:defRPr b="0" i="0" sz="2400" u="none" cap="none" strike="noStrike">
                <a:solidFill>
                  <a:schemeClr val="lt1"/>
                </a:solidFill>
                <a:latin typeface="Rockwell"/>
                <a:ea typeface="Rockwell"/>
                <a:cs typeface="Rockwell"/>
                <a:sym typeface="Rockwell"/>
              </a:defRPr>
            </a:lvl3pPr>
            <a:lvl4pPr indent="0" lvl="3" marL="1371600" marR="0" rtl="0" algn="l">
              <a:spcBef>
                <a:spcPts val="400"/>
              </a:spcBef>
              <a:spcAft>
                <a:spcPts val="0"/>
              </a:spcAft>
              <a:buClr>
                <a:schemeClr val="lt1"/>
              </a:buClr>
              <a:buSzPts val="2000"/>
              <a:buFont typeface="Arial"/>
              <a:buNone/>
              <a:defRPr b="0" i="0" sz="2000" u="none" cap="none" strike="noStrike">
                <a:solidFill>
                  <a:schemeClr val="lt1"/>
                </a:solidFill>
                <a:latin typeface="Rockwell"/>
                <a:ea typeface="Rockwell"/>
                <a:cs typeface="Rockwell"/>
                <a:sym typeface="Rockwell"/>
              </a:defRPr>
            </a:lvl4pPr>
            <a:lvl5pPr indent="0" lvl="4" marL="1828800" marR="0" rtl="0" algn="l">
              <a:spcBef>
                <a:spcPts val="400"/>
              </a:spcBef>
              <a:spcAft>
                <a:spcPts val="0"/>
              </a:spcAft>
              <a:buClr>
                <a:schemeClr val="lt1"/>
              </a:buClr>
              <a:buSzPts val="2000"/>
              <a:buFont typeface="Arial"/>
              <a:buNone/>
              <a:defRPr b="0" i="0" sz="2000" u="none" cap="none" strike="noStrike">
                <a:solidFill>
                  <a:schemeClr val="lt1"/>
                </a:solidFill>
                <a:latin typeface="Rockwell"/>
                <a:ea typeface="Rockwell"/>
                <a:cs typeface="Rockwell"/>
                <a:sym typeface="Rockwell"/>
              </a:defRPr>
            </a:lvl5pPr>
            <a:lvl6pPr indent="0" lvl="5" marL="22860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6pPr>
            <a:lvl7pPr indent="0" lvl="6" marL="27432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7pPr>
            <a:lvl8pPr indent="0" lvl="7" marL="32004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8pPr>
            <a:lvl9pPr indent="0" lvl="8" marL="36576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67" name="Shape 167"/>
        <p:cNvGrpSpPr/>
        <p:nvPr/>
      </p:nvGrpSpPr>
      <p:grpSpPr>
        <a:xfrm>
          <a:off x="0" y="0"/>
          <a:ext cx="0" cy="0"/>
          <a:chOff x="0" y="0"/>
          <a:chExt cx="0" cy="0"/>
        </a:xfrm>
      </p:grpSpPr>
      <p:sp>
        <p:nvSpPr>
          <p:cNvPr id="168" name="Shape 168"/>
          <p:cNvSpPr txBox="1"/>
          <p:nvPr>
            <p:ph type="ctrTitle"/>
          </p:nvPr>
        </p:nvSpPr>
        <p:spPr>
          <a:xfrm>
            <a:off x="685800" y="2130426"/>
            <a:ext cx="7772400" cy="14700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9pPr>
          </a:lstStyle>
          <a:p/>
        </p:txBody>
      </p:sp>
      <p:sp>
        <p:nvSpPr>
          <p:cNvPr id="169" name="Shape 169"/>
          <p:cNvSpPr txBox="1"/>
          <p:nvPr>
            <p:ph idx="1" type="subTitle"/>
          </p:nvPr>
        </p:nvSpPr>
        <p:spPr>
          <a:xfrm>
            <a:off x="1371600" y="3886200"/>
            <a:ext cx="6400800" cy="1752600"/>
          </a:xfrm>
          <a:prstGeom prst="rect">
            <a:avLst/>
          </a:prstGeom>
          <a:noFill/>
          <a:ln>
            <a:noFill/>
          </a:ln>
        </p:spPr>
        <p:txBody>
          <a:bodyPr anchorCtr="0" anchor="t" bIns="91425" lIns="91425" spcFirstLastPara="1" rIns="91425" wrap="square" tIns="91425"/>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Century Gothic"/>
                <a:ea typeface="Century Gothic"/>
                <a:cs typeface="Century Gothic"/>
                <a:sym typeface="Century Gothic"/>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Century Gothic"/>
                <a:ea typeface="Century Gothic"/>
                <a:cs typeface="Century Gothic"/>
                <a:sym typeface="Century Gothic"/>
              </a:defRPr>
            </a:lvl2pPr>
            <a:lvl3pPr lvl="2" marR="0" rtl="0" algn="ctr">
              <a:spcBef>
                <a:spcPts val="480"/>
              </a:spcBef>
              <a:spcAft>
                <a:spcPts val="0"/>
              </a:spcAft>
              <a:buClr>
                <a:srgbClr val="888888"/>
              </a:buClr>
              <a:buSzPts val="2400"/>
              <a:buFont typeface="Courier New"/>
              <a:buNone/>
              <a:defRPr b="0" i="0" sz="2400" u="none" cap="none" strike="noStrike">
                <a:solidFill>
                  <a:srgbClr val="888888"/>
                </a:solidFill>
                <a:latin typeface="Century Gothic"/>
                <a:ea typeface="Century Gothic"/>
                <a:cs typeface="Century Gothic"/>
                <a:sym typeface="Century Gothic"/>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Century Gothic"/>
                <a:ea typeface="Century Gothic"/>
                <a:cs typeface="Century Gothic"/>
                <a:sym typeface="Century Gothic"/>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Century Gothic"/>
                <a:ea typeface="Century Gothic"/>
                <a:cs typeface="Century Gothic"/>
                <a:sym typeface="Century Gothic"/>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entury Gothic"/>
                <a:ea typeface="Century Gothic"/>
                <a:cs typeface="Century Gothic"/>
                <a:sym typeface="Century Gothic"/>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entury Gothic"/>
                <a:ea typeface="Century Gothic"/>
                <a:cs typeface="Century Gothic"/>
                <a:sym typeface="Century Gothic"/>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entury Gothic"/>
                <a:ea typeface="Century Gothic"/>
                <a:cs typeface="Century Gothic"/>
                <a:sym typeface="Century Gothic"/>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entury Gothic"/>
                <a:ea typeface="Century Gothic"/>
                <a:cs typeface="Century Gothic"/>
                <a:sym typeface="Century Gothic"/>
              </a:defRPr>
            </a:lvl9pPr>
          </a:lstStyle>
          <a:p/>
        </p:txBody>
      </p:sp>
      <p:sp>
        <p:nvSpPr>
          <p:cNvPr id="170" name="Shape 170"/>
          <p:cNvSpPr txBox="1"/>
          <p:nvPr>
            <p:ph idx="11" type="ftr"/>
          </p:nvPr>
        </p:nvSpPr>
        <p:spPr>
          <a:xfrm>
            <a:off x="1600200" y="6356351"/>
            <a:ext cx="53340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71" name="Shape 171"/>
          <p:cNvSpPr txBox="1"/>
          <p:nvPr>
            <p:ph idx="12" type="sldNum"/>
          </p:nvPr>
        </p:nvSpPr>
        <p:spPr>
          <a:xfrm>
            <a:off x="533400" y="6356351"/>
            <a:ext cx="762000" cy="365125"/>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200" u="none" cap="none" strike="noStrike">
                <a:solidFill>
                  <a:srgbClr val="898989"/>
                </a:solidFill>
                <a:latin typeface="Century Gothic"/>
                <a:ea typeface="Century Gothic"/>
                <a:cs typeface="Century Gothic"/>
                <a:sym typeface="Century Gothic"/>
              </a:defRPr>
            </a:lvl1pPr>
            <a:lvl2pPr indent="0" lvl="1" marL="0" marR="0" rtl="0" algn="ctr">
              <a:spcBef>
                <a:spcPts val="0"/>
              </a:spcBef>
              <a:buNone/>
              <a:defRPr b="0" i="0" sz="1200" u="none" cap="none" strike="noStrike">
                <a:solidFill>
                  <a:srgbClr val="898989"/>
                </a:solidFill>
                <a:latin typeface="Century Gothic"/>
                <a:ea typeface="Century Gothic"/>
                <a:cs typeface="Century Gothic"/>
                <a:sym typeface="Century Gothic"/>
              </a:defRPr>
            </a:lvl2pPr>
            <a:lvl3pPr indent="0" lvl="2" marL="0" marR="0" rtl="0" algn="ctr">
              <a:spcBef>
                <a:spcPts val="0"/>
              </a:spcBef>
              <a:buNone/>
              <a:defRPr b="0" i="0" sz="1200" u="none" cap="none" strike="noStrike">
                <a:solidFill>
                  <a:srgbClr val="898989"/>
                </a:solidFill>
                <a:latin typeface="Century Gothic"/>
                <a:ea typeface="Century Gothic"/>
                <a:cs typeface="Century Gothic"/>
                <a:sym typeface="Century Gothic"/>
              </a:defRPr>
            </a:lvl3pPr>
            <a:lvl4pPr indent="0" lvl="3" marL="0" marR="0" rtl="0" algn="ctr">
              <a:spcBef>
                <a:spcPts val="0"/>
              </a:spcBef>
              <a:buNone/>
              <a:defRPr b="0" i="0" sz="1200" u="none" cap="none" strike="noStrike">
                <a:solidFill>
                  <a:srgbClr val="898989"/>
                </a:solidFill>
                <a:latin typeface="Century Gothic"/>
                <a:ea typeface="Century Gothic"/>
                <a:cs typeface="Century Gothic"/>
                <a:sym typeface="Century Gothic"/>
              </a:defRPr>
            </a:lvl4pPr>
            <a:lvl5pPr indent="0" lvl="4" marL="0" marR="0" rtl="0" algn="ctr">
              <a:spcBef>
                <a:spcPts val="0"/>
              </a:spcBef>
              <a:buNone/>
              <a:defRPr b="0" i="0" sz="1200" u="none" cap="none" strike="noStrike">
                <a:solidFill>
                  <a:srgbClr val="898989"/>
                </a:solidFill>
                <a:latin typeface="Century Gothic"/>
                <a:ea typeface="Century Gothic"/>
                <a:cs typeface="Century Gothic"/>
                <a:sym typeface="Century Gothic"/>
              </a:defRPr>
            </a:lvl5pPr>
            <a:lvl6pPr indent="0" lvl="5" marL="0" marR="0" rtl="0" algn="ctr">
              <a:spcBef>
                <a:spcPts val="0"/>
              </a:spcBef>
              <a:buNone/>
              <a:defRPr b="0" i="0" sz="1200" u="none" cap="none" strike="noStrike">
                <a:solidFill>
                  <a:srgbClr val="898989"/>
                </a:solidFill>
                <a:latin typeface="Century Gothic"/>
                <a:ea typeface="Century Gothic"/>
                <a:cs typeface="Century Gothic"/>
                <a:sym typeface="Century Gothic"/>
              </a:defRPr>
            </a:lvl6pPr>
            <a:lvl7pPr indent="0" lvl="6" marL="0" marR="0" rtl="0" algn="ctr">
              <a:spcBef>
                <a:spcPts val="0"/>
              </a:spcBef>
              <a:buNone/>
              <a:defRPr b="0" i="0" sz="1200" u="none" cap="none" strike="noStrike">
                <a:solidFill>
                  <a:srgbClr val="898989"/>
                </a:solidFill>
                <a:latin typeface="Century Gothic"/>
                <a:ea typeface="Century Gothic"/>
                <a:cs typeface="Century Gothic"/>
                <a:sym typeface="Century Gothic"/>
              </a:defRPr>
            </a:lvl7pPr>
            <a:lvl8pPr indent="0" lvl="7" marL="0" marR="0" rtl="0" algn="ctr">
              <a:spcBef>
                <a:spcPts val="0"/>
              </a:spcBef>
              <a:buNone/>
              <a:defRPr b="0" i="0" sz="1200" u="none" cap="none" strike="noStrike">
                <a:solidFill>
                  <a:srgbClr val="898989"/>
                </a:solidFill>
                <a:latin typeface="Century Gothic"/>
                <a:ea typeface="Century Gothic"/>
                <a:cs typeface="Century Gothic"/>
                <a:sym typeface="Century Gothic"/>
              </a:defRPr>
            </a:lvl8pPr>
            <a:lvl9pPr indent="0" lvl="8" marL="0" marR="0" rtl="0" algn="ctr">
              <a:spcBef>
                <a:spcPts val="0"/>
              </a:spcBef>
              <a:buNone/>
              <a:defRPr b="0" i="0" sz="1200" u="none" cap="none" strike="noStrike">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72" name="Shape 172"/>
        <p:cNvGrpSpPr/>
        <p:nvPr/>
      </p:nvGrpSpPr>
      <p:grpSpPr>
        <a:xfrm>
          <a:off x="0" y="0"/>
          <a:ext cx="0" cy="0"/>
          <a:chOff x="0" y="0"/>
          <a:chExt cx="0" cy="0"/>
        </a:xfrm>
      </p:grpSpPr>
      <p:sp>
        <p:nvSpPr>
          <p:cNvPr id="173" name="Shape 173"/>
          <p:cNvSpPr txBox="1"/>
          <p:nvPr>
            <p:ph type="title"/>
          </p:nvPr>
        </p:nvSpPr>
        <p:spPr>
          <a:xfrm>
            <a:off x="4764" y="17464"/>
            <a:ext cx="9139237" cy="592137"/>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9pPr>
          </a:lstStyle>
          <a:p/>
        </p:txBody>
      </p:sp>
      <p:sp>
        <p:nvSpPr>
          <p:cNvPr id="174" name="Shape 174"/>
          <p:cNvSpPr txBox="1"/>
          <p:nvPr>
            <p:ph idx="1" type="body"/>
          </p:nvPr>
        </p:nvSpPr>
        <p:spPr>
          <a:xfrm>
            <a:off x="457200" y="990600"/>
            <a:ext cx="8229600" cy="5257800"/>
          </a:xfrm>
          <a:prstGeom prst="rect">
            <a:avLst/>
          </a:prstGeom>
          <a:noFill/>
          <a:ln>
            <a:noFill/>
          </a:ln>
        </p:spPr>
        <p:txBody>
          <a:bodyPr anchorCtr="0" anchor="t" bIns="91425" lIns="91425" spcFirstLastPara="1" rIns="91425" wrap="square" tIns="91425"/>
          <a:lstStyle>
            <a:lvl1pPr indent="-228600" lvl="0" marL="457200" marR="0" rtl="0" algn="l">
              <a:spcBef>
                <a:spcPts val="640"/>
              </a:spcBef>
              <a:spcAft>
                <a:spcPts val="0"/>
              </a:spcAft>
              <a:buSzPts val="1400"/>
              <a:buNone/>
              <a:defRPr b="0" i="0" sz="3200" u="none" cap="none" strike="noStrike">
                <a:solidFill>
                  <a:schemeClr val="dk1"/>
                </a:solidFill>
                <a:latin typeface="Century Gothic"/>
                <a:ea typeface="Century Gothic"/>
                <a:cs typeface="Century Gothic"/>
                <a:sym typeface="Century Gothic"/>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entury Gothic"/>
                <a:ea typeface="Century Gothic"/>
                <a:cs typeface="Century Gothic"/>
                <a:sym typeface="Century Gothic"/>
              </a:defRPr>
            </a:lvl2pPr>
            <a:lvl3pPr indent="-381000" lvl="2" marL="1371600" marR="0" rtl="0" algn="l">
              <a:spcBef>
                <a:spcPts val="480"/>
              </a:spcBef>
              <a:spcAft>
                <a:spcPts val="0"/>
              </a:spcAft>
              <a:buClr>
                <a:schemeClr val="dk1"/>
              </a:buClr>
              <a:buSzPts val="2400"/>
              <a:buFont typeface="Courier New"/>
              <a:buChar char="o"/>
              <a:defRPr b="0" i="0" sz="2400" u="none" cap="none" strike="noStrike">
                <a:solidFill>
                  <a:schemeClr val="dk1"/>
                </a:solidFill>
                <a:latin typeface="Century Gothic"/>
                <a:ea typeface="Century Gothic"/>
                <a:cs typeface="Century Gothic"/>
                <a:sym typeface="Century Gothic"/>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175" name="Shape 175"/>
          <p:cNvSpPr txBox="1"/>
          <p:nvPr>
            <p:ph idx="11" type="ftr"/>
          </p:nvPr>
        </p:nvSpPr>
        <p:spPr>
          <a:xfrm>
            <a:off x="1600200" y="6356351"/>
            <a:ext cx="53340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76" name="Shape 176"/>
          <p:cNvSpPr txBox="1"/>
          <p:nvPr>
            <p:ph idx="12" type="sldNum"/>
          </p:nvPr>
        </p:nvSpPr>
        <p:spPr>
          <a:xfrm>
            <a:off x="533400" y="6356351"/>
            <a:ext cx="762000" cy="365125"/>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200" u="none" cap="none" strike="noStrike">
                <a:solidFill>
                  <a:srgbClr val="898989"/>
                </a:solidFill>
                <a:latin typeface="Century Gothic"/>
                <a:ea typeface="Century Gothic"/>
                <a:cs typeface="Century Gothic"/>
                <a:sym typeface="Century Gothic"/>
              </a:defRPr>
            </a:lvl1pPr>
            <a:lvl2pPr indent="0" lvl="1" marL="0" marR="0" rtl="0" algn="ctr">
              <a:spcBef>
                <a:spcPts val="0"/>
              </a:spcBef>
              <a:buNone/>
              <a:defRPr b="0" i="0" sz="1200" u="none" cap="none" strike="noStrike">
                <a:solidFill>
                  <a:srgbClr val="898989"/>
                </a:solidFill>
                <a:latin typeface="Century Gothic"/>
                <a:ea typeface="Century Gothic"/>
                <a:cs typeface="Century Gothic"/>
                <a:sym typeface="Century Gothic"/>
              </a:defRPr>
            </a:lvl2pPr>
            <a:lvl3pPr indent="0" lvl="2" marL="0" marR="0" rtl="0" algn="ctr">
              <a:spcBef>
                <a:spcPts val="0"/>
              </a:spcBef>
              <a:buNone/>
              <a:defRPr b="0" i="0" sz="1200" u="none" cap="none" strike="noStrike">
                <a:solidFill>
                  <a:srgbClr val="898989"/>
                </a:solidFill>
                <a:latin typeface="Century Gothic"/>
                <a:ea typeface="Century Gothic"/>
                <a:cs typeface="Century Gothic"/>
                <a:sym typeface="Century Gothic"/>
              </a:defRPr>
            </a:lvl3pPr>
            <a:lvl4pPr indent="0" lvl="3" marL="0" marR="0" rtl="0" algn="ctr">
              <a:spcBef>
                <a:spcPts val="0"/>
              </a:spcBef>
              <a:buNone/>
              <a:defRPr b="0" i="0" sz="1200" u="none" cap="none" strike="noStrike">
                <a:solidFill>
                  <a:srgbClr val="898989"/>
                </a:solidFill>
                <a:latin typeface="Century Gothic"/>
                <a:ea typeface="Century Gothic"/>
                <a:cs typeface="Century Gothic"/>
                <a:sym typeface="Century Gothic"/>
              </a:defRPr>
            </a:lvl4pPr>
            <a:lvl5pPr indent="0" lvl="4" marL="0" marR="0" rtl="0" algn="ctr">
              <a:spcBef>
                <a:spcPts val="0"/>
              </a:spcBef>
              <a:buNone/>
              <a:defRPr b="0" i="0" sz="1200" u="none" cap="none" strike="noStrike">
                <a:solidFill>
                  <a:srgbClr val="898989"/>
                </a:solidFill>
                <a:latin typeface="Century Gothic"/>
                <a:ea typeface="Century Gothic"/>
                <a:cs typeface="Century Gothic"/>
                <a:sym typeface="Century Gothic"/>
              </a:defRPr>
            </a:lvl5pPr>
            <a:lvl6pPr indent="0" lvl="5" marL="0" marR="0" rtl="0" algn="ctr">
              <a:spcBef>
                <a:spcPts val="0"/>
              </a:spcBef>
              <a:buNone/>
              <a:defRPr b="0" i="0" sz="1200" u="none" cap="none" strike="noStrike">
                <a:solidFill>
                  <a:srgbClr val="898989"/>
                </a:solidFill>
                <a:latin typeface="Century Gothic"/>
                <a:ea typeface="Century Gothic"/>
                <a:cs typeface="Century Gothic"/>
                <a:sym typeface="Century Gothic"/>
              </a:defRPr>
            </a:lvl6pPr>
            <a:lvl7pPr indent="0" lvl="6" marL="0" marR="0" rtl="0" algn="ctr">
              <a:spcBef>
                <a:spcPts val="0"/>
              </a:spcBef>
              <a:buNone/>
              <a:defRPr b="0" i="0" sz="1200" u="none" cap="none" strike="noStrike">
                <a:solidFill>
                  <a:srgbClr val="898989"/>
                </a:solidFill>
                <a:latin typeface="Century Gothic"/>
                <a:ea typeface="Century Gothic"/>
                <a:cs typeface="Century Gothic"/>
                <a:sym typeface="Century Gothic"/>
              </a:defRPr>
            </a:lvl7pPr>
            <a:lvl8pPr indent="0" lvl="7" marL="0" marR="0" rtl="0" algn="ctr">
              <a:spcBef>
                <a:spcPts val="0"/>
              </a:spcBef>
              <a:buNone/>
              <a:defRPr b="0" i="0" sz="1200" u="none" cap="none" strike="noStrike">
                <a:solidFill>
                  <a:srgbClr val="898989"/>
                </a:solidFill>
                <a:latin typeface="Century Gothic"/>
                <a:ea typeface="Century Gothic"/>
                <a:cs typeface="Century Gothic"/>
                <a:sym typeface="Century Gothic"/>
              </a:defRPr>
            </a:lvl8pPr>
            <a:lvl9pPr indent="0" lvl="8" marL="0" marR="0" rtl="0" algn="ctr">
              <a:spcBef>
                <a:spcPts val="0"/>
              </a:spcBef>
              <a:buNone/>
              <a:defRPr b="0" i="0" sz="1200" u="none" cap="none" strike="noStrike">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7" name="Shape 177"/>
        <p:cNvGrpSpPr/>
        <p:nvPr/>
      </p:nvGrpSpPr>
      <p:grpSpPr>
        <a:xfrm>
          <a:off x="0" y="0"/>
          <a:ext cx="0" cy="0"/>
          <a:chOff x="0" y="0"/>
          <a:chExt cx="0" cy="0"/>
        </a:xfrm>
      </p:grpSpPr>
      <p:sp>
        <p:nvSpPr>
          <p:cNvPr id="178" name="Shape 178"/>
          <p:cNvSpPr txBox="1"/>
          <p:nvPr>
            <p:ph type="title"/>
          </p:nvPr>
        </p:nvSpPr>
        <p:spPr>
          <a:xfrm>
            <a:off x="722313" y="4406901"/>
            <a:ext cx="7772400" cy="1362075"/>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1" i="0" sz="40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9pPr>
          </a:lstStyle>
          <a:p/>
        </p:txBody>
      </p:sp>
      <p:sp>
        <p:nvSpPr>
          <p:cNvPr id="179" name="Shape 179"/>
          <p:cNvSpPr txBox="1"/>
          <p:nvPr>
            <p:ph idx="1" type="body"/>
          </p:nvPr>
        </p:nvSpPr>
        <p:spPr>
          <a:xfrm>
            <a:off x="722313" y="2906713"/>
            <a:ext cx="7772400" cy="1500187"/>
          </a:xfrm>
          <a:prstGeom prst="rect">
            <a:avLst/>
          </a:prstGeom>
          <a:noFill/>
          <a:ln>
            <a:noFill/>
          </a:ln>
        </p:spPr>
        <p:txBody>
          <a:bodyPr anchorCtr="0" anchor="b" bIns="91425" lIns="91425" spcFirstLastPara="1" rIns="91425" wrap="square" tIns="91425"/>
          <a:lstStyle>
            <a:lvl1pPr indent="-228600" lvl="0" marL="457200" marR="0" rtl="0" algn="l">
              <a:spcBef>
                <a:spcPts val="400"/>
              </a:spcBef>
              <a:spcAft>
                <a:spcPts val="0"/>
              </a:spcAft>
              <a:buClr>
                <a:srgbClr val="888888"/>
              </a:buClr>
              <a:buSzPts val="2000"/>
              <a:buFont typeface="Arial"/>
              <a:buNone/>
              <a:defRPr b="0" i="0" sz="2000" u="none" cap="none" strike="noStrike">
                <a:solidFill>
                  <a:srgbClr val="888888"/>
                </a:solidFill>
                <a:latin typeface="Century Gothic"/>
                <a:ea typeface="Century Gothic"/>
                <a:cs typeface="Century Gothic"/>
                <a:sym typeface="Century Gothic"/>
              </a:defRPr>
            </a:lvl1pPr>
            <a:lvl2pPr indent="-228600" lvl="1" marL="914400" marR="0" rtl="0" algn="l">
              <a:spcBef>
                <a:spcPts val="360"/>
              </a:spcBef>
              <a:spcAft>
                <a:spcPts val="0"/>
              </a:spcAft>
              <a:buClr>
                <a:srgbClr val="888888"/>
              </a:buClr>
              <a:buSzPts val="1800"/>
              <a:buFont typeface="Arial"/>
              <a:buNone/>
              <a:defRPr b="0" i="0" sz="1800" u="none" cap="none" strike="noStrike">
                <a:solidFill>
                  <a:srgbClr val="888888"/>
                </a:solidFill>
                <a:latin typeface="Century Gothic"/>
                <a:ea typeface="Century Gothic"/>
                <a:cs typeface="Century Gothic"/>
                <a:sym typeface="Century Gothic"/>
              </a:defRPr>
            </a:lvl2pPr>
            <a:lvl3pPr indent="-228600" lvl="2" marL="1371600" marR="0" rtl="0" algn="l">
              <a:spcBef>
                <a:spcPts val="320"/>
              </a:spcBef>
              <a:spcAft>
                <a:spcPts val="0"/>
              </a:spcAft>
              <a:buClr>
                <a:srgbClr val="888888"/>
              </a:buClr>
              <a:buSzPts val="1600"/>
              <a:buFont typeface="Courier New"/>
              <a:buNone/>
              <a:defRPr b="0" i="0" sz="1600" u="none" cap="none" strike="noStrike">
                <a:solidFill>
                  <a:srgbClr val="888888"/>
                </a:solidFill>
                <a:latin typeface="Century Gothic"/>
                <a:ea typeface="Century Gothic"/>
                <a:cs typeface="Century Gothic"/>
                <a:sym typeface="Century Gothic"/>
              </a:defRPr>
            </a:lvl3pPr>
            <a:lvl4pPr indent="-228600" lvl="3" marL="1828800" marR="0" rtl="0" algn="l">
              <a:spcBef>
                <a:spcPts val="280"/>
              </a:spcBef>
              <a:spcAft>
                <a:spcPts val="0"/>
              </a:spcAft>
              <a:buClr>
                <a:srgbClr val="888888"/>
              </a:buClr>
              <a:buSzPts val="1400"/>
              <a:buFont typeface="Arial"/>
              <a:buNone/>
              <a:defRPr b="0" i="0" sz="1400" u="none" cap="none" strike="noStrike">
                <a:solidFill>
                  <a:srgbClr val="888888"/>
                </a:solidFill>
                <a:latin typeface="Century Gothic"/>
                <a:ea typeface="Century Gothic"/>
                <a:cs typeface="Century Gothic"/>
                <a:sym typeface="Century Gothic"/>
              </a:defRPr>
            </a:lvl4pPr>
            <a:lvl5pPr indent="-228600" lvl="4" marL="2286000" marR="0" rtl="0" algn="l">
              <a:spcBef>
                <a:spcPts val="280"/>
              </a:spcBef>
              <a:spcAft>
                <a:spcPts val="0"/>
              </a:spcAft>
              <a:buClr>
                <a:srgbClr val="888888"/>
              </a:buClr>
              <a:buSzPts val="1400"/>
              <a:buFont typeface="Arial"/>
              <a:buNone/>
              <a:defRPr b="0" i="0" sz="1400" u="none" cap="none" strike="noStrike">
                <a:solidFill>
                  <a:srgbClr val="888888"/>
                </a:solidFill>
                <a:latin typeface="Century Gothic"/>
                <a:ea typeface="Century Gothic"/>
                <a:cs typeface="Century Gothic"/>
                <a:sym typeface="Century Gothic"/>
              </a:defRPr>
            </a:lvl5pPr>
            <a:lvl6pPr indent="-228600" lvl="5" marL="2743200" marR="0" rtl="0" algn="l">
              <a:spcBef>
                <a:spcPts val="280"/>
              </a:spcBef>
              <a:spcAft>
                <a:spcPts val="0"/>
              </a:spcAft>
              <a:buClr>
                <a:srgbClr val="888888"/>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228600" lvl="6" marL="3200400" marR="0" rtl="0" algn="l">
              <a:spcBef>
                <a:spcPts val="280"/>
              </a:spcBef>
              <a:spcAft>
                <a:spcPts val="0"/>
              </a:spcAft>
              <a:buClr>
                <a:srgbClr val="888888"/>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228600" lvl="7" marL="3657600" marR="0" rtl="0" algn="l">
              <a:spcBef>
                <a:spcPts val="280"/>
              </a:spcBef>
              <a:spcAft>
                <a:spcPts val="0"/>
              </a:spcAft>
              <a:buClr>
                <a:srgbClr val="888888"/>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228600" lvl="8" marL="4114800" marR="0" rtl="0" algn="l">
              <a:spcBef>
                <a:spcPts val="280"/>
              </a:spcBef>
              <a:spcAft>
                <a:spcPts val="0"/>
              </a:spcAft>
              <a:buClr>
                <a:srgbClr val="888888"/>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180" name="Shape 180"/>
          <p:cNvSpPr txBox="1"/>
          <p:nvPr>
            <p:ph idx="11" type="ftr"/>
          </p:nvPr>
        </p:nvSpPr>
        <p:spPr>
          <a:xfrm>
            <a:off x="1600200" y="6356351"/>
            <a:ext cx="53340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81" name="Shape 181"/>
          <p:cNvSpPr txBox="1"/>
          <p:nvPr>
            <p:ph idx="12" type="sldNum"/>
          </p:nvPr>
        </p:nvSpPr>
        <p:spPr>
          <a:xfrm>
            <a:off x="533400" y="6356351"/>
            <a:ext cx="762000" cy="365125"/>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200" u="none" cap="none" strike="noStrike">
                <a:solidFill>
                  <a:srgbClr val="898989"/>
                </a:solidFill>
                <a:latin typeface="Century Gothic"/>
                <a:ea typeface="Century Gothic"/>
                <a:cs typeface="Century Gothic"/>
                <a:sym typeface="Century Gothic"/>
              </a:defRPr>
            </a:lvl1pPr>
            <a:lvl2pPr indent="0" lvl="1" marL="0" marR="0" rtl="0" algn="ctr">
              <a:spcBef>
                <a:spcPts val="0"/>
              </a:spcBef>
              <a:buNone/>
              <a:defRPr b="0" i="0" sz="1200" u="none" cap="none" strike="noStrike">
                <a:solidFill>
                  <a:srgbClr val="898989"/>
                </a:solidFill>
                <a:latin typeface="Century Gothic"/>
                <a:ea typeface="Century Gothic"/>
                <a:cs typeface="Century Gothic"/>
                <a:sym typeface="Century Gothic"/>
              </a:defRPr>
            </a:lvl2pPr>
            <a:lvl3pPr indent="0" lvl="2" marL="0" marR="0" rtl="0" algn="ctr">
              <a:spcBef>
                <a:spcPts val="0"/>
              </a:spcBef>
              <a:buNone/>
              <a:defRPr b="0" i="0" sz="1200" u="none" cap="none" strike="noStrike">
                <a:solidFill>
                  <a:srgbClr val="898989"/>
                </a:solidFill>
                <a:latin typeface="Century Gothic"/>
                <a:ea typeface="Century Gothic"/>
                <a:cs typeface="Century Gothic"/>
                <a:sym typeface="Century Gothic"/>
              </a:defRPr>
            </a:lvl3pPr>
            <a:lvl4pPr indent="0" lvl="3" marL="0" marR="0" rtl="0" algn="ctr">
              <a:spcBef>
                <a:spcPts val="0"/>
              </a:spcBef>
              <a:buNone/>
              <a:defRPr b="0" i="0" sz="1200" u="none" cap="none" strike="noStrike">
                <a:solidFill>
                  <a:srgbClr val="898989"/>
                </a:solidFill>
                <a:latin typeface="Century Gothic"/>
                <a:ea typeface="Century Gothic"/>
                <a:cs typeface="Century Gothic"/>
                <a:sym typeface="Century Gothic"/>
              </a:defRPr>
            </a:lvl4pPr>
            <a:lvl5pPr indent="0" lvl="4" marL="0" marR="0" rtl="0" algn="ctr">
              <a:spcBef>
                <a:spcPts val="0"/>
              </a:spcBef>
              <a:buNone/>
              <a:defRPr b="0" i="0" sz="1200" u="none" cap="none" strike="noStrike">
                <a:solidFill>
                  <a:srgbClr val="898989"/>
                </a:solidFill>
                <a:latin typeface="Century Gothic"/>
                <a:ea typeface="Century Gothic"/>
                <a:cs typeface="Century Gothic"/>
                <a:sym typeface="Century Gothic"/>
              </a:defRPr>
            </a:lvl5pPr>
            <a:lvl6pPr indent="0" lvl="5" marL="0" marR="0" rtl="0" algn="ctr">
              <a:spcBef>
                <a:spcPts val="0"/>
              </a:spcBef>
              <a:buNone/>
              <a:defRPr b="0" i="0" sz="1200" u="none" cap="none" strike="noStrike">
                <a:solidFill>
                  <a:srgbClr val="898989"/>
                </a:solidFill>
                <a:latin typeface="Century Gothic"/>
                <a:ea typeface="Century Gothic"/>
                <a:cs typeface="Century Gothic"/>
                <a:sym typeface="Century Gothic"/>
              </a:defRPr>
            </a:lvl6pPr>
            <a:lvl7pPr indent="0" lvl="6" marL="0" marR="0" rtl="0" algn="ctr">
              <a:spcBef>
                <a:spcPts val="0"/>
              </a:spcBef>
              <a:buNone/>
              <a:defRPr b="0" i="0" sz="1200" u="none" cap="none" strike="noStrike">
                <a:solidFill>
                  <a:srgbClr val="898989"/>
                </a:solidFill>
                <a:latin typeface="Century Gothic"/>
                <a:ea typeface="Century Gothic"/>
                <a:cs typeface="Century Gothic"/>
                <a:sym typeface="Century Gothic"/>
              </a:defRPr>
            </a:lvl7pPr>
            <a:lvl8pPr indent="0" lvl="7" marL="0" marR="0" rtl="0" algn="ctr">
              <a:spcBef>
                <a:spcPts val="0"/>
              </a:spcBef>
              <a:buNone/>
              <a:defRPr b="0" i="0" sz="1200" u="none" cap="none" strike="noStrike">
                <a:solidFill>
                  <a:srgbClr val="898989"/>
                </a:solidFill>
                <a:latin typeface="Century Gothic"/>
                <a:ea typeface="Century Gothic"/>
                <a:cs typeface="Century Gothic"/>
                <a:sym typeface="Century Gothic"/>
              </a:defRPr>
            </a:lvl8pPr>
            <a:lvl9pPr indent="0" lvl="8" marL="0" marR="0" rtl="0" algn="ctr">
              <a:spcBef>
                <a:spcPts val="0"/>
              </a:spcBef>
              <a:buNone/>
              <a:defRPr b="0" i="0" sz="1200" u="none" cap="none" strike="noStrike">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82" name="Shape 182"/>
        <p:cNvGrpSpPr/>
        <p:nvPr/>
      </p:nvGrpSpPr>
      <p:grpSpPr>
        <a:xfrm>
          <a:off x="0" y="0"/>
          <a:ext cx="0" cy="0"/>
          <a:chOff x="0" y="0"/>
          <a:chExt cx="0" cy="0"/>
        </a:xfrm>
      </p:grpSpPr>
      <p:sp>
        <p:nvSpPr>
          <p:cNvPr id="183" name="Shape 183"/>
          <p:cNvSpPr txBox="1"/>
          <p:nvPr>
            <p:ph type="title"/>
          </p:nvPr>
        </p:nvSpPr>
        <p:spPr>
          <a:xfrm>
            <a:off x="4764" y="17464"/>
            <a:ext cx="9139237" cy="592137"/>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9pPr>
          </a:lstStyle>
          <a:p/>
        </p:txBody>
      </p:sp>
      <p:sp>
        <p:nvSpPr>
          <p:cNvPr id="184" name="Shape 184"/>
          <p:cNvSpPr txBox="1"/>
          <p:nvPr>
            <p:ph idx="1" type="body"/>
          </p:nvPr>
        </p:nvSpPr>
        <p:spPr>
          <a:xfrm>
            <a:off x="457200" y="1600201"/>
            <a:ext cx="4038600" cy="4525963"/>
          </a:xfrm>
          <a:prstGeom prst="rect">
            <a:avLst/>
          </a:prstGeom>
          <a:noFill/>
          <a:ln>
            <a:noFill/>
          </a:ln>
        </p:spPr>
        <p:txBody>
          <a:bodyPr anchorCtr="0" anchor="t" bIns="91425" lIns="91425" spcFirstLastPara="1" rIns="91425" wrap="square" tIns="91425"/>
          <a:lstStyle>
            <a:lvl1pPr indent="-228600" lvl="0" marL="457200" marR="0" rtl="0" algn="l">
              <a:spcBef>
                <a:spcPts val="560"/>
              </a:spcBef>
              <a:spcAft>
                <a:spcPts val="0"/>
              </a:spcAft>
              <a:buSzPts val="1400"/>
              <a:buNone/>
              <a:defRPr b="0" i="0" sz="2800" u="none" cap="none" strike="noStrike">
                <a:solidFill>
                  <a:schemeClr val="dk1"/>
                </a:solidFill>
                <a:latin typeface="Century Gothic"/>
                <a:ea typeface="Century Gothic"/>
                <a:cs typeface="Century Gothic"/>
                <a:sym typeface="Century Gothic"/>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2pPr>
            <a:lvl3pPr indent="-355600" lvl="2" marL="1371600" marR="0" rtl="0" algn="l">
              <a:spcBef>
                <a:spcPts val="400"/>
              </a:spcBef>
              <a:spcAft>
                <a:spcPts val="0"/>
              </a:spcAft>
              <a:buClr>
                <a:schemeClr val="dk1"/>
              </a:buClr>
              <a:buSzPts val="2000"/>
              <a:buFont typeface="Courier New"/>
              <a:buChar char="o"/>
              <a:defRPr b="0" i="0" sz="2000" u="none" cap="none" strike="noStrike">
                <a:solidFill>
                  <a:schemeClr val="dk1"/>
                </a:solidFill>
                <a:latin typeface="Century Gothic"/>
                <a:ea typeface="Century Gothic"/>
                <a:cs typeface="Century Gothic"/>
                <a:sym typeface="Century Gothic"/>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85" name="Shape 185"/>
          <p:cNvSpPr txBox="1"/>
          <p:nvPr>
            <p:ph idx="2" type="body"/>
          </p:nvPr>
        </p:nvSpPr>
        <p:spPr>
          <a:xfrm>
            <a:off x="4648200" y="1600201"/>
            <a:ext cx="4038600" cy="4525963"/>
          </a:xfrm>
          <a:prstGeom prst="rect">
            <a:avLst/>
          </a:prstGeom>
          <a:noFill/>
          <a:ln>
            <a:noFill/>
          </a:ln>
        </p:spPr>
        <p:txBody>
          <a:bodyPr anchorCtr="0" anchor="t" bIns="91425" lIns="91425" spcFirstLastPara="1" rIns="91425" wrap="square" tIns="91425"/>
          <a:lstStyle>
            <a:lvl1pPr indent="-228600" lvl="0" marL="457200" marR="0" rtl="0" algn="l">
              <a:spcBef>
                <a:spcPts val="560"/>
              </a:spcBef>
              <a:spcAft>
                <a:spcPts val="0"/>
              </a:spcAft>
              <a:buSzPts val="1400"/>
              <a:buNone/>
              <a:defRPr b="0" i="0" sz="2800" u="none" cap="none" strike="noStrike">
                <a:solidFill>
                  <a:schemeClr val="dk1"/>
                </a:solidFill>
                <a:latin typeface="Century Gothic"/>
                <a:ea typeface="Century Gothic"/>
                <a:cs typeface="Century Gothic"/>
                <a:sym typeface="Century Gothic"/>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2pPr>
            <a:lvl3pPr indent="-355600" lvl="2" marL="1371600" marR="0" rtl="0" algn="l">
              <a:spcBef>
                <a:spcPts val="400"/>
              </a:spcBef>
              <a:spcAft>
                <a:spcPts val="0"/>
              </a:spcAft>
              <a:buClr>
                <a:schemeClr val="dk1"/>
              </a:buClr>
              <a:buSzPts val="2000"/>
              <a:buFont typeface="Courier New"/>
              <a:buChar char="o"/>
              <a:defRPr b="0" i="0" sz="2000" u="none" cap="none" strike="noStrike">
                <a:solidFill>
                  <a:schemeClr val="dk1"/>
                </a:solidFill>
                <a:latin typeface="Century Gothic"/>
                <a:ea typeface="Century Gothic"/>
                <a:cs typeface="Century Gothic"/>
                <a:sym typeface="Century Gothic"/>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86" name="Shape 186"/>
          <p:cNvSpPr txBox="1"/>
          <p:nvPr>
            <p:ph idx="11" type="ftr"/>
          </p:nvPr>
        </p:nvSpPr>
        <p:spPr>
          <a:xfrm>
            <a:off x="1600200" y="6356351"/>
            <a:ext cx="53340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87" name="Shape 187"/>
          <p:cNvSpPr txBox="1"/>
          <p:nvPr>
            <p:ph idx="12" type="sldNum"/>
          </p:nvPr>
        </p:nvSpPr>
        <p:spPr>
          <a:xfrm>
            <a:off x="533400" y="6356351"/>
            <a:ext cx="762000" cy="365125"/>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200" u="none" cap="none" strike="noStrike">
                <a:solidFill>
                  <a:srgbClr val="898989"/>
                </a:solidFill>
                <a:latin typeface="Century Gothic"/>
                <a:ea typeface="Century Gothic"/>
                <a:cs typeface="Century Gothic"/>
                <a:sym typeface="Century Gothic"/>
              </a:defRPr>
            </a:lvl1pPr>
            <a:lvl2pPr indent="0" lvl="1" marL="0" marR="0" rtl="0" algn="ctr">
              <a:spcBef>
                <a:spcPts val="0"/>
              </a:spcBef>
              <a:buNone/>
              <a:defRPr b="0" i="0" sz="1200" u="none" cap="none" strike="noStrike">
                <a:solidFill>
                  <a:srgbClr val="898989"/>
                </a:solidFill>
                <a:latin typeface="Century Gothic"/>
                <a:ea typeface="Century Gothic"/>
                <a:cs typeface="Century Gothic"/>
                <a:sym typeface="Century Gothic"/>
              </a:defRPr>
            </a:lvl2pPr>
            <a:lvl3pPr indent="0" lvl="2" marL="0" marR="0" rtl="0" algn="ctr">
              <a:spcBef>
                <a:spcPts val="0"/>
              </a:spcBef>
              <a:buNone/>
              <a:defRPr b="0" i="0" sz="1200" u="none" cap="none" strike="noStrike">
                <a:solidFill>
                  <a:srgbClr val="898989"/>
                </a:solidFill>
                <a:latin typeface="Century Gothic"/>
                <a:ea typeface="Century Gothic"/>
                <a:cs typeface="Century Gothic"/>
                <a:sym typeface="Century Gothic"/>
              </a:defRPr>
            </a:lvl3pPr>
            <a:lvl4pPr indent="0" lvl="3" marL="0" marR="0" rtl="0" algn="ctr">
              <a:spcBef>
                <a:spcPts val="0"/>
              </a:spcBef>
              <a:buNone/>
              <a:defRPr b="0" i="0" sz="1200" u="none" cap="none" strike="noStrike">
                <a:solidFill>
                  <a:srgbClr val="898989"/>
                </a:solidFill>
                <a:latin typeface="Century Gothic"/>
                <a:ea typeface="Century Gothic"/>
                <a:cs typeface="Century Gothic"/>
                <a:sym typeface="Century Gothic"/>
              </a:defRPr>
            </a:lvl4pPr>
            <a:lvl5pPr indent="0" lvl="4" marL="0" marR="0" rtl="0" algn="ctr">
              <a:spcBef>
                <a:spcPts val="0"/>
              </a:spcBef>
              <a:buNone/>
              <a:defRPr b="0" i="0" sz="1200" u="none" cap="none" strike="noStrike">
                <a:solidFill>
                  <a:srgbClr val="898989"/>
                </a:solidFill>
                <a:latin typeface="Century Gothic"/>
                <a:ea typeface="Century Gothic"/>
                <a:cs typeface="Century Gothic"/>
                <a:sym typeface="Century Gothic"/>
              </a:defRPr>
            </a:lvl5pPr>
            <a:lvl6pPr indent="0" lvl="5" marL="0" marR="0" rtl="0" algn="ctr">
              <a:spcBef>
                <a:spcPts val="0"/>
              </a:spcBef>
              <a:buNone/>
              <a:defRPr b="0" i="0" sz="1200" u="none" cap="none" strike="noStrike">
                <a:solidFill>
                  <a:srgbClr val="898989"/>
                </a:solidFill>
                <a:latin typeface="Century Gothic"/>
                <a:ea typeface="Century Gothic"/>
                <a:cs typeface="Century Gothic"/>
                <a:sym typeface="Century Gothic"/>
              </a:defRPr>
            </a:lvl6pPr>
            <a:lvl7pPr indent="0" lvl="6" marL="0" marR="0" rtl="0" algn="ctr">
              <a:spcBef>
                <a:spcPts val="0"/>
              </a:spcBef>
              <a:buNone/>
              <a:defRPr b="0" i="0" sz="1200" u="none" cap="none" strike="noStrike">
                <a:solidFill>
                  <a:srgbClr val="898989"/>
                </a:solidFill>
                <a:latin typeface="Century Gothic"/>
                <a:ea typeface="Century Gothic"/>
                <a:cs typeface="Century Gothic"/>
                <a:sym typeface="Century Gothic"/>
              </a:defRPr>
            </a:lvl7pPr>
            <a:lvl8pPr indent="0" lvl="7" marL="0" marR="0" rtl="0" algn="ctr">
              <a:spcBef>
                <a:spcPts val="0"/>
              </a:spcBef>
              <a:buNone/>
              <a:defRPr b="0" i="0" sz="1200" u="none" cap="none" strike="noStrike">
                <a:solidFill>
                  <a:srgbClr val="898989"/>
                </a:solidFill>
                <a:latin typeface="Century Gothic"/>
                <a:ea typeface="Century Gothic"/>
                <a:cs typeface="Century Gothic"/>
                <a:sym typeface="Century Gothic"/>
              </a:defRPr>
            </a:lvl8pPr>
            <a:lvl9pPr indent="0" lvl="8" marL="0" marR="0" rtl="0" algn="ctr">
              <a:spcBef>
                <a:spcPts val="0"/>
              </a:spcBef>
              <a:buNone/>
              <a:defRPr b="0" i="0" sz="1200" u="none" cap="none" strike="noStrike">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88" name="Shape 188"/>
        <p:cNvGrpSpPr/>
        <p:nvPr/>
      </p:nvGrpSpPr>
      <p:grpSpPr>
        <a:xfrm>
          <a:off x="0" y="0"/>
          <a:ext cx="0" cy="0"/>
          <a:chOff x="0" y="0"/>
          <a:chExt cx="0" cy="0"/>
        </a:xfrm>
      </p:grpSpPr>
      <p:sp>
        <p:nvSpPr>
          <p:cNvPr id="189" name="Shape 189"/>
          <p:cNvSpPr txBox="1"/>
          <p:nvPr>
            <p:ph type="title"/>
          </p:nvPr>
        </p:nvSpPr>
        <p:spPr>
          <a:xfrm>
            <a:off x="4764" y="17464"/>
            <a:ext cx="9139237" cy="592137"/>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9pPr>
          </a:lstStyle>
          <a:p/>
        </p:txBody>
      </p:sp>
      <p:sp>
        <p:nvSpPr>
          <p:cNvPr id="190" name="Shape 190"/>
          <p:cNvSpPr txBox="1"/>
          <p:nvPr>
            <p:ph idx="1" type="body"/>
          </p:nvPr>
        </p:nvSpPr>
        <p:spPr>
          <a:xfrm>
            <a:off x="457200" y="1535113"/>
            <a:ext cx="4040188" cy="639762"/>
          </a:xfrm>
          <a:prstGeom prst="rect">
            <a:avLst/>
          </a:prstGeom>
          <a:noFill/>
          <a:ln>
            <a:noFill/>
          </a:ln>
        </p:spPr>
        <p:txBody>
          <a:bodyPr anchorCtr="0" anchor="b" bIns="91425" lIns="91425" spcFirstLastPara="1" rIns="91425" wrap="square" tIns="91425"/>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Century Gothic"/>
                <a:ea typeface="Century Gothic"/>
                <a:cs typeface="Century Gothic"/>
                <a:sym typeface="Century Gothic"/>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entury Gothic"/>
                <a:ea typeface="Century Gothic"/>
                <a:cs typeface="Century Gothic"/>
                <a:sym typeface="Century Gothic"/>
              </a:defRPr>
            </a:lvl2pPr>
            <a:lvl3pPr indent="-228600" lvl="2" marL="1371600" marR="0" rtl="0" algn="l">
              <a:spcBef>
                <a:spcPts val="360"/>
              </a:spcBef>
              <a:spcAft>
                <a:spcPts val="0"/>
              </a:spcAft>
              <a:buClr>
                <a:schemeClr val="dk1"/>
              </a:buClr>
              <a:buSzPts val="1800"/>
              <a:buFont typeface="Courier New"/>
              <a:buNone/>
              <a:defRPr b="1" i="0" sz="1800" u="none" cap="none" strike="noStrike">
                <a:solidFill>
                  <a:schemeClr val="dk1"/>
                </a:solidFill>
                <a:latin typeface="Century Gothic"/>
                <a:ea typeface="Century Gothic"/>
                <a:cs typeface="Century Gothic"/>
                <a:sym typeface="Century Gothic"/>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9pPr>
          </a:lstStyle>
          <a:p/>
        </p:txBody>
      </p:sp>
      <p:sp>
        <p:nvSpPr>
          <p:cNvPr id="191" name="Shape 191"/>
          <p:cNvSpPr txBox="1"/>
          <p:nvPr>
            <p:ph idx="2" type="body"/>
          </p:nvPr>
        </p:nvSpPr>
        <p:spPr>
          <a:xfrm>
            <a:off x="457200" y="2174875"/>
            <a:ext cx="4040188" cy="3951288"/>
          </a:xfrm>
          <a:prstGeom prst="rect">
            <a:avLst/>
          </a:prstGeom>
          <a:noFill/>
          <a:ln>
            <a:noFill/>
          </a:ln>
        </p:spPr>
        <p:txBody>
          <a:bodyPr anchorCtr="0" anchor="t" bIns="91425" lIns="91425" spcFirstLastPara="1" rIns="91425" wrap="square" tIns="91425"/>
          <a:lstStyle>
            <a:lvl1pPr indent="-228600" lvl="0" marL="457200" marR="0" rtl="0" algn="l">
              <a:spcBef>
                <a:spcPts val="480"/>
              </a:spcBef>
              <a:spcAft>
                <a:spcPts val="0"/>
              </a:spcAft>
              <a:buSzPts val="1400"/>
              <a:buNone/>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dk1"/>
              </a:buClr>
              <a:buSzPts val="1800"/>
              <a:buFont typeface="Courier New"/>
              <a:buChar char="o"/>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9pPr>
          </a:lstStyle>
          <a:p/>
        </p:txBody>
      </p:sp>
      <p:sp>
        <p:nvSpPr>
          <p:cNvPr id="192" name="Shape 192"/>
          <p:cNvSpPr txBox="1"/>
          <p:nvPr>
            <p:ph idx="3" type="body"/>
          </p:nvPr>
        </p:nvSpPr>
        <p:spPr>
          <a:xfrm>
            <a:off x="4645026" y="1535113"/>
            <a:ext cx="4041775" cy="639762"/>
          </a:xfrm>
          <a:prstGeom prst="rect">
            <a:avLst/>
          </a:prstGeom>
          <a:noFill/>
          <a:ln>
            <a:noFill/>
          </a:ln>
        </p:spPr>
        <p:txBody>
          <a:bodyPr anchorCtr="0" anchor="b" bIns="91425" lIns="91425" spcFirstLastPara="1" rIns="91425" wrap="square" tIns="91425"/>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Century Gothic"/>
                <a:ea typeface="Century Gothic"/>
                <a:cs typeface="Century Gothic"/>
                <a:sym typeface="Century Gothic"/>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entury Gothic"/>
                <a:ea typeface="Century Gothic"/>
                <a:cs typeface="Century Gothic"/>
                <a:sym typeface="Century Gothic"/>
              </a:defRPr>
            </a:lvl2pPr>
            <a:lvl3pPr indent="-228600" lvl="2" marL="1371600" marR="0" rtl="0" algn="l">
              <a:spcBef>
                <a:spcPts val="360"/>
              </a:spcBef>
              <a:spcAft>
                <a:spcPts val="0"/>
              </a:spcAft>
              <a:buClr>
                <a:schemeClr val="dk1"/>
              </a:buClr>
              <a:buSzPts val="1800"/>
              <a:buFont typeface="Courier New"/>
              <a:buNone/>
              <a:defRPr b="1" i="0" sz="1800" u="none" cap="none" strike="noStrike">
                <a:solidFill>
                  <a:schemeClr val="dk1"/>
                </a:solidFill>
                <a:latin typeface="Century Gothic"/>
                <a:ea typeface="Century Gothic"/>
                <a:cs typeface="Century Gothic"/>
                <a:sym typeface="Century Gothic"/>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9pPr>
          </a:lstStyle>
          <a:p/>
        </p:txBody>
      </p:sp>
      <p:sp>
        <p:nvSpPr>
          <p:cNvPr id="193" name="Shape 193"/>
          <p:cNvSpPr txBox="1"/>
          <p:nvPr>
            <p:ph idx="4" type="body"/>
          </p:nvPr>
        </p:nvSpPr>
        <p:spPr>
          <a:xfrm>
            <a:off x="4645026" y="2174875"/>
            <a:ext cx="4041775" cy="3951288"/>
          </a:xfrm>
          <a:prstGeom prst="rect">
            <a:avLst/>
          </a:prstGeom>
          <a:noFill/>
          <a:ln>
            <a:noFill/>
          </a:ln>
        </p:spPr>
        <p:txBody>
          <a:bodyPr anchorCtr="0" anchor="t" bIns="91425" lIns="91425" spcFirstLastPara="1" rIns="91425" wrap="square" tIns="91425"/>
          <a:lstStyle>
            <a:lvl1pPr indent="-228600" lvl="0" marL="457200" marR="0" rtl="0" algn="l">
              <a:spcBef>
                <a:spcPts val="480"/>
              </a:spcBef>
              <a:spcAft>
                <a:spcPts val="0"/>
              </a:spcAft>
              <a:buSzPts val="1400"/>
              <a:buNone/>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dk1"/>
              </a:buClr>
              <a:buSzPts val="1800"/>
              <a:buFont typeface="Courier New"/>
              <a:buChar char="o"/>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9pPr>
          </a:lstStyle>
          <a:p/>
        </p:txBody>
      </p:sp>
      <p:sp>
        <p:nvSpPr>
          <p:cNvPr id="194" name="Shape 194"/>
          <p:cNvSpPr txBox="1"/>
          <p:nvPr>
            <p:ph idx="11" type="ftr"/>
          </p:nvPr>
        </p:nvSpPr>
        <p:spPr>
          <a:xfrm>
            <a:off x="1600200" y="6356351"/>
            <a:ext cx="53340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95" name="Shape 195"/>
          <p:cNvSpPr txBox="1"/>
          <p:nvPr>
            <p:ph idx="12" type="sldNum"/>
          </p:nvPr>
        </p:nvSpPr>
        <p:spPr>
          <a:xfrm>
            <a:off x="533400" y="6356351"/>
            <a:ext cx="762000" cy="365125"/>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200" u="none" cap="none" strike="noStrike">
                <a:solidFill>
                  <a:srgbClr val="898989"/>
                </a:solidFill>
                <a:latin typeface="Century Gothic"/>
                <a:ea typeface="Century Gothic"/>
                <a:cs typeface="Century Gothic"/>
                <a:sym typeface="Century Gothic"/>
              </a:defRPr>
            </a:lvl1pPr>
            <a:lvl2pPr indent="0" lvl="1" marL="0" marR="0" rtl="0" algn="ctr">
              <a:spcBef>
                <a:spcPts val="0"/>
              </a:spcBef>
              <a:buNone/>
              <a:defRPr b="0" i="0" sz="1200" u="none" cap="none" strike="noStrike">
                <a:solidFill>
                  <a:srgbClr val="898989"/>
                </a:solidFill>
                <a:latin typeface="Century Gothic"/>
                <a:ea typeface="Century Gothic"/>
                <a:cs typeface="Century Gothic"/>
                <a:sym typeface="Century Gothic"/>
              </a:defRPr>
            </a:lvl2pPr>
            <a:lvl3pPr indent="0" lvl="2" marL="0" marR="0" rtl="0" algn="ctr">
              <a:spcBef>
                <a:spcPts val="0"/>
              </a:spcBef>
              <a:buNone/>
              <a:defRPr b="0" i="0" sz="1200" u="none" cap="none" strike="noStrike">
                <a:solidFill>
                  <a:srgbClr val="898989"/>
                </a:solidFill>
                <a:latin typeface="Century Gothic"/>
                <a:ea typeface="Century Gothic"/>
                <a:cs typeface="Century Gothic"/>
                <a:sym typeface="Century Gothic"/>
              </a:defRPr>
            </a:lvl3pPr>
            <a:lvl4pPr indent="0" lvl="3" marL="0" marR="0" rtl="0" algn="ctr">
              <a:spcBef>
                <a:spcPts val="0"/>
              </a:spcBef>
              <a:buNone/>
              <a:defRPr b="0" i="0" sz="1200" u="none" cap="none" strike="noStrike">
                <a:solidFill>
                  <a:srgbClr val="898989"/>
                </a:solidFill>
                <a:latin typeface="Century Gothic"/>
                <a:ea typeface="Century Gothic"/>
                <a:cs typeface="Century Gothic"/>
                <a:sym typeface="Century Gothic"/>
              </a:defRPr>
            </a:lvl4pPr>
            <a:lvl5pPr indent="0" lvl="4" marL="0" marR="0" rtl="0" algn="ctr">
              <a:spcBef>
                <a:spcPts val="0"/>
              </a:spcBef>
              <a:buNone/>
              <a:defRPr b="0" i="0" sz="1200" u="none" cap="none" strike="noStrike">
                <a:solidFill>
                  <a:srgbClr val="898989"/>
                </a:solidFill>
                <a:latin typeface="Century Gothic"/>
                <a:ea typeface="Century Gothic"/>
                <a:cs typeface="Century Gothic"/>
                <a:sym typeface="Century Gothic"/>
              </a:defRPr>
            </a:lvl5pPr>
            <a:lvl6pPr indent="0" lvl="5" marL="0" marR="0" rtl="0" algn="ctr">
              <a:spcBef>
                <a:spcPts val="0"/>
              </a:spcBef>
              <a:buNone/>
              <a:defRPr b="0" i="0" sz="1200" u="none" cap="none" strike="noStrike">
                <a:solidFill>
                  <a:srgbClr val="898989"/>
                </a:solidFill>
                <a:latin typeface="Century Gothic"/>
                <a:ea typeface="Century Gothic"/>
                <a:cs typeface="Century Gothic"/>
                <a:sym typeface="Century Gothic"/>
              </a:defRPr>
            </a:lvl6pPr>
            <a:lvl7pPr indent="0" lvl="6" marL="0" marR="0" rtl="0" algn="ctr">
              <a:spcBef>
                <a:spcPts val="0"/>
              </a:spcBef>
              <a:buNone/>
              <a:defRPr b="0" i="0" sz="1200" u="none" cap="none" strike="noStrike">
                <a:solidFill>
                  <a:srgbClr val="898989"/>
                </a:solidFill>
                <a:latin typeface="Century Gothic"/>
                <a:ea typeface="Century Gothic"/>
                <a:cs typeface="Century Gothic"/>
                <a:sym typeface="Century Gothic"/>
              </a:defRPr>
            </a:lvl7pPr>
            <a:lvl8pPr indent="0" lvl="7" marL="0" marR="0" rtl="0" algn="ctr">
              <a:spcBef>
                <a:spcPts val="0"/>
              </a:spcBef>
              <a:buNone/>
              <a:defRPr b="0" i="0" sz="1200" u="none" cap="none" strike="noStrike">
                <a:solidFill>
                  <a:srgbClr val="898989"/>
                </a:solidFill>
                <a:latin typeface="Century Gothic"/>
                <a:ea typeface="Century Gothic"/>
                <a:cs typeface="Century Gothic"/>
                <a:sym typeface="Century Gothic"/>
              </a:defRPr>
            </a:lvl8pPr>
            <a:lvl9pPr indent="0" lvl="8" marL="0" marR="0" rtl="0" algn="ctr">
              <a:spcBef>
                <a:spcPts val="0"/>
              </a:spcBef>
              <a:buNone/>
              <a:defRPr b="0" i="0" sz="1200" u="none" cap="none" strike="noStrike">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96" name="Shape 196"/>
        <p:cNvGrpSpPr/>
        <p:nvPr/>
      </p:nvGrpSpPr>
      <p:grpSpPr>
        <a:xfrm>
          <a:off x="0" y="0"/>
          <a:ext cx="0" cy="0"/>
          <a:chOff x="0" y="0"/>
          <a:chExt cx="0" cy="0"/>
        </a:xfrm>
      </p:grpSpPr>
      <p:sp>
        <p:nvSpPr>
          <p:cNvPr id="197" name="Shape 197"/>
          <p:cNvSpPr txBox="1"/>
          <p:nvPr>
            <p:ph idx="11" type="ftr"/>
          </p:nvPr>
        </p:nvSpPr>
        <p:spPr>
          <a:xfrm>
            <a:off x="1600200" y="6356351"/>
            <a:ext cx="53340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98" name="Shape 198"/>
          <p:cNvSpPr txBox="1"/>
          <p:nvPr>
            <p:ph idx="12" type="sldNum"/>
          </p:nvPr>
        </p:nvSpPr>
        <p:spPr>
          <a:xfrm>
            <a:off x="533400" y="6356351"/>
            <a:ext cx="762000" cy="365125"/>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200" u="none" cap="none" strike="noStrike">
                <a:solidFill>
                  <a:srgbClr val="898989"/>
                </a:solidFill>
                <a:latin typeface="Century Gothic"/>
                <a:ea typeface="Century Gothic"/>
                <a:cs typeface="Century Gothic"/>
                <a:sym typeface="Century Gothic"/>
              </a:defRPr>
            </a:lvl1pPr>
            <a:lvl2pPr indent="0" lvl="1" marL="0" marR="0" rtl="0" algn="ctr">
              <a:spcBef>
                <a:spcPts val="0"/>
              </a:spcBef>
              <a:buNone/>
              <a:defRPr b="0" i="0" sz="1200" u="none" cap="none" strike="noStrike">
                <a:solidFill>
                  <a:srgbClr val="898989"/>
                </a:solidFill>
                <a:latin typeface="Century Gothic"/>
                <a:ea typeface="Century Gothic"/>
                <a:cs typeface="Century Gothic"/>
                <a:sym typeface="Century Gothic"/>
              </a:defRPr>
            </a:lvl2pPr>
            <a:lvl3pPr indent="0" lvl="2" marL="0" marR="0" rtl="0" algn="ctr">
              <a:spcBef>
                <a:spcPts val="0"/>
              </a:spcBef>
              <a:buNone/>
              <a:defRPr b="0" i="0" sz="1200" u="none" cap="none" strike="noStrike">
                <a:solidFill>
                  <a:srgbClr val="898989"/>
                </a:solidFill>
                <a:latin typeface="Century Gothic"/>
                <a:ea typeface="Century Gothic"/>
                <a:cs typeface="Century Gothic"/>
                <a:sym typeface="Century Gothic"/>
              </a:defRPr>
            </a:lvl3pPr>
            <a:lvl4pPr indent="0" lvl="3" marL="0" marR="0" rtl="0" algn="ctr">
              <a:spcBef>
                <a:spcPts val="0"/>
              </a:spcBef>
              <a:buNone/>
              <a:defRPr b="0" i="0" sz="1200" u="none" cap="none" strike="noStrike">
                <a:solidFill>
                  <a:srgbClr val="898989"/>
                </a:solidFill>
                <a:latin typeface="Century Gothic"/>
                <a:ea typeface="Century Gothic"/>
                <a:cs typeface="Century Gothic"/>
                <a:sym typeface="Century Gothic"/>
              </a:defRPr>
            </a:lvl4pPr>
            <a:lvl5pPr indent="0" lvl="4" marL="0" marR="0" rtl="0" algn="ctr">
              <a:spcBef>
                <a:spcPts val="0"/>
              </a:spcBef>
              <a:buNone/>
              <a:defRPr b="0" i="0" sz="1200" u="none" cap="none" strike="noStrike">
                <a:solidFill>
                  <a:srgbClr val="898989"/>
                </a:solidFill>
                <a:latin typeface="Century Gothic"/>
                <a:ea typeface="Century Gothic"/>
                <a:cs typeface="Century Gothic"/>
                <a:sym typeface="Century Gothic"/>
              </a:defRPr>
            </a:lvl5pPr>
            <a:lvl6pPr indent="0" lvl="5" marL="0" marR="0" rtl="0" algn="ctr">
              <a:spcBef>
                <a:spcPts val="0"/>
              </a:spcBef>
              <a:buNone/>
              <a:defRPr b="0" i="0" sz="1200" u="none" cap="none" strike="noStrike">
                <a:solidFill>
                  <a:srgbClr val="898989"/>
                </a:solidFill>
                <a:latin typeface="Century Gothic"/>
                <a:ea typeface="Century Gothic"/>
                <a:cs typeface="Century Gothic"/>
                <a:sym typeface="Century Gothic"/>
              </a:defRPr>
            </a:lvl6pPr>
            <a:lvl7pPr indent="0" lvl="6" marL="0" marR="0" rtl="0" algn="ctr">
              <a:spcBef>
                <a:spcPts val="0"/>
              </a:spcBef>
              <a:buNone/>
              <a:defRPr b="0" i="0" sz="1200" u="none" cap="none" strike="noStrike">
                <a:solidFill>
                  <a:srgbClr val="898989"/>
                </a:solidFill>
                <a:latin typeface="Century Gothic"/>
                <a:ea typeface="Century Gothic"/>
                <a:cs typeface="Century Gothic"/>
                <a:sym typeface="Century Gothic"/>
              </a:defRPr>
            </a:lvl7pPr>
            <a:lvl8pPr indent="0" lvl="7" marL="0" marR="0" rtl="0" algn="ctr">
              <a:spcBef>
                <a:spcPts val="0"/>
              </a:spcBef>
              <a:buNone/>
              <a:defRPr b="0" i="0" sz="1200" u="none" cap="none" strike="noStrike">
                <a:solidFill>
                  <a:srgbClr val="898989"/>
                </a:solidFill>
                <a:latin typeface="Century Gothic"/>
                <a:ea typeface="Century Gothic"/>
                <a:cs typeface="Century Gothic"/>
                <a:sym typeface="Century Gothic"/>
              </a:defRPr>
            </a:lvl8pPr>
            <a:lvl9pPr indent="0" lvl="8" marL="0" marR="0" rtl="0" algn="ctr">
              <a:spcBef>
                <a:spcPts val="0"/>
              </a:spcBef>
              <a:buNone/>
              <a:defRPr b="0" i="0" sz="1200" u="none" cap="none" strike="noStrike">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99" name="Shape 199"/>
        <p:cNvGrpSpPr/>
        <p:nvPr/>
      </p:nvGrpSpPr>
      <p:grpSpPr>
        <a:xfrm>
          <a:off x="0" y="0"/>
          <a:ext cx="0" cy="0"/>
          <a:chOff x="0" y="0"/>
          <a:chExt cx="0" cy="0"/>
        </a:xfrm>
      </p:grpSpPr>
      <p:sp>
        <p:nvSpPr>
          <p:cNvPr id="200" name="Shape 200"/>
          <p:cNvSpPr txBox="1"/>
          <p:nvPr>
            <p:ph type="title"/>
          </p:nvPr>
        </p:nvSpPr>
        <p:spPr>
          <a:xfrm>
            <a:off x="457201" y="273050"/>
            <a:ext cx="3008313" cy="116205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20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9pPr>
          </a:lstStyle>
          <a:p/>
        </p:txBody>
      </p:sp>
      <p:sp>
        <p:nvSpPr>
          <p:cNvPr id="201" name="Shape 201"/>
          <p:cNvSpPr txBox="1"/>
          <p:nvPr>
            <p:ph idx="1" type="body"/>
          </p:nvPr>
        </p:nvSpPr>
        <p:spPr>
          <a:xfrm>
            <a:off x="3575050" y="273051"/>
            <a:ext cx="5111750" cy="5853113"/>
          </a:xfrm>
          <a:prstGeom prst="rect">
            <a:avLst/>
          </a:prstGeom>
          <a:noFill/>
          <a:ln>
            <a:noFill/>
          </a:ln>
        </p:spPr>
        <p:txBody>
          <a:bodyPr anchorCtr="0" anchor="t" bIns="91425" lIns="91425" spcFirstLastPara="1" rIns="91425" wrap="square" tIns="91425"/>
          <a:lstStyle>
            <a:lvl1pPr indent="-228600" lvl="0" marL="457200" marR="0" rtl="0" algn="l">
              <a:spcBef>
                <a:spcPts val="640"/>
              </a:spcBef>
              <a:spcAft>
                <a:spcPts val="0"/>
              </a:spcAft>
              <a:buSzPts val="1400"/>
              <a:buNone/>
              <a:defRPr b="0" i="0" sz="3200" u="none" cap="none" strike="noStrike">
                <a:solidFill>
                  <a:schemeClr val="dk1"/>
                </a:solidFill>
                <a:latin typeface="Century Gothic"/>
                <a:ea typeface="Century Gothic"/>
                <a:cs typeface="Century Gothic"/>
                <a:sym typeface="Century Gothic"/>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entury Gothic"/>
                <a:ea typeface="Century Gothic"/>
                <a:cs typeface="Century Gothic"/>
                <a:sym typeface="Century Gothic"/>
              </a:defRPr>
            </a:lvl2pPr>
            <a:lvl3pPr indent="-381000" lvl="2" marL="1371600" marR="0" rtl="0" algn="l">
              <a:spcBef>
                <a:spcPts val="480"/>
              </a:spcBef>
              <a:spcAft>
                <a:spcPts val="0"/>
              </a:spcAft>
              <a:buClr>
                <a:schemeClr val="dk1"/>
              </a:buClr>
              <a:buSzPts val="2400"/>
              <a:buFont typeface="Courier New"/>
              <a:buChar char="o"/>
              <a:defRPr b="0" i="0" sz="2400" u="none" cap="none" strike="noStrike">
                <a:solidFill>
                  <a:schemeClr val="dk1"/>
                </a:solidFill>
                <a:latin typeface="Century Gothic"/>
                <a:ea typeface="Century Gothic"/>
                <a:cs typeface="Century Gothic"/>
                <a:sym typeface="Century Gothic"/>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202" name="Shape 202"/>
          <p:cNvSpPr txBox="1"/>
          <p:nvPr>
            <p:ph idx="2" type="body"/>
          </p:nvPr>
        </p:nvSpPr>
        <p:spPr>
          <a:xfrm>
            <a:off x="457201" y="1435101"/>
            <a:ext cx="3008313" cy="4691063"/>
          </a:xfrm>
          <a:prstGeom prst="rect">
            <a:avLst/>
          </a:prstGeom>
          <a:noFill/>
          <a:ln>
            <a:noFill/>
          </a:ln>
        </p:spPr>
        <p:txBody>
          <a:bodyPr anchorCtr="0" anchor="t" bIns="91425" lIns="91425" spcFirstLastPara="1" rIns="91425" wrap="square" tIns="91425"/>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entury Gothic"/>
                <a:ea typeface="Century Gothic"/>
                <a:cs typeface="Century Gothic"/>
                <a:sym typeface="Century Gothic"/>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entury Gothic"/>
                <a:ea typeface="Century Gothic"/>
                <a:cs typeface="Century Gothic"/>
                <a:sym typeface="Century Gothic"/>
              </a:defRPr>
            </a:lvl2pPr>
            <a:lvl3pPr indent="-228600" lvl="2" marL="1371600" marR="0" rtl="0" algn="l">
              <a:spcBef>
                <a:spcPts val="200"/>
              </a:spcBef>
              <a:spcAft>
                <a:spcPts val="0"/>
              </a:spcAft>
              <a:buClr>
                <a:schemeClr val="dk1"/>
              </a:buClr>
              <a:buSzPts val="1000"/>
              <a:buFont typeface="Courier New"/>
              <a:buNone/>
              <a:defRPr b="0" i="0" sz="1000" u="none" cap="none" strike="noStrike">
                <a:solidFill>
                  <a:schemeClr val="dk1"/>
                </a:solidFill>
                <a:latin typeface="Century Gothic"/>
                <a:ea typeface="Century Gothic"/>
                <a:cs typeface="Century Gothic"/>
                <a:sym typeface="Century Gothic"/>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9pPr>
          </a:lstStyle>
          <a:p/>
        </p:txBody>
      </p:sp>
      <p:sp>
        <p:nvSpPr>
          <p:cNvPr id="203" name="Shape 203"/>
          <p:cNvSpPr txBox="1"/>
          <p:nvPr>
            <p:ph idx="11" type="ftr"/>
          </p:nvPr>
        </p:nvSpPr>
        <p:spPr>
          <a:xfrm>
            <a:off x="1600200" y="6356351"/>
            <a:ext cx="53340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04" name="Shape 204"/>
          <p:cNvSpPr txBox="1"/>
          <p:nvPr>
            <p:ph idx="12" type="sldNum"/>
          </p:nvPr>
        </p:nvSpPr>
        <p:spPr>
          <a:xfrm>
            <a:off x="533400" y="6356351"/>
            <a:ext cx="762000" cy="365125"/>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200" u="none" cap="none" strike="noStrike">
                <a:solidFill>
                  <a:srgbClr val="898989"/>
                </a:solidFill>
                <a:latin typeface="Century Gothic"/>
                <a:ea typeface="Century Gothic"/>
                <a:cs typeface="Century Gothic"/>
                <a:sym typeface="Century Gothic"/>
              </a:defRPr>
            </a:lvl1pPr>
            <a:lvl2pPr indent="0" lvl="1" marL="0" marR="0" rtl="0" algn="ctr">
              <a:spcBef>
                <a:spcPts val="0"/>
              </a:spcBef>
              <a:buNone/>
              <a:defRPr b="0" i="0" sz="1200" u="none" cap="none" strike="noStrike">
                <a:solidFill>
                  <a:srgbClr val="898989"/>
                </a:solidFill>
                <a:latin typeface="Century Gothic"/>
                <a:ea typeface="Century Gothic"/>
                <a:cs typeface="Century Gothic"/>
                <a:sym typeface="Century Gothic"/>
              </a:defRPr>
            </a:lvl2pPr>
            <a:lvl3pPr indent="0" lvl="2" marL="0" marR="0" rtl="0" algn="ctr">
              <a:spcBef>
                <a:spcPts val="0"/>
              </a:spcBef>
              <a:buNone/>
              <a:defRPr b="0" i="0" sz="1200" u="none" cap="none" strike="noStrike">
                <a:solidFill>
                  <a:srgbClr val="898989"/>
                </a:solidFill>
                <a:latin typeface="Century Gothic"/>
                <a:ea typeface="Century Gothic"/>
                <a:cs typeface="Century Gothic"/>
                <a:sym typeface="Century Gothic"/>
              </a:defRPr>
            </a:lvl3pPr>
            <a:lvl4pPr indent="0" lvl="3" marL="0" marR="0" rtl="0" algn="ctr">
              <a:spcBef>
                <a:spcPts val="0"/>
              </a:spcBef>
              <a:buNone/>
              <a:defRPr b="0" i="0" sz="1200" u="none" cap="none" strike="noStrike">
                <a:solidFill>
                  <a:srgbClr val="898989"/>
                </a:solidFill>
                <a:latin typeface="Century Gothic"/>
                <a:ea typeface="Century Gothic"/>
                <a:cs typeface="Century Gothic"/>
                <a:sym typeface="Century Gothic"/>
              </a:defRPr>
            </a:lvl4pPr>
            <a:lvl5pPr indent="0" lvl="4" marL="0" marR="0" rtl="0" algn="ctr">
              <a:spcBef>
                <a:spcPts val="0"/>
              </a:spcBef>
              <a:buNone/>
              <a:defRPr b="0" i="0" sz="1200" u="none" cap="none" strike="noStrike">
                <a:solidFill>
                  <a:srgbClr val="898989"/>
                </a:solidFill>
                <a:latin typeface="Century Gothic"/>
                <a:ea typeface="Century Gothic"/>
                <a:cs typeface="Century Gothic"/>
                <a:sym typeface="Century Gothic"/>
              </a:defRPr>
            </a:lvl5pPr>
            <a:lvl6pPr indent="0" lvl="5" marL="0" marR="0" rtl="0" algn="ctr">
              <a:spcBef>
                <a:spcPts val="0"/>
              </a:spcBef>
              <a:buNone/>
              <a:defRPr b="0" i="0" sz="1200" u="none" cap="none" strike="noStrike">
                <a:solidFill>
                  <a:srgbClr val="898989"/>
                </a:solidFill>
                <a:latin typeface="Century Gothic"/>
                <a:ea typeface="Century Gothic"/>
                <a:cs typeface="Century Gothic"/>
                <a:sym typeface="Century Gothic"/>
              </a:defRPr>
            </a:lvl6pPr>
            <a:lvl7pPr indent="0" lvl="6" marL="0" marR="0" rtl="0" algn="ctr">
              <a:spcBef>
                <a:spcPts val="0"/>
              </a:spcBef>
              <a:buNone/>
              <a:defRPr b="0" i="0" sz="1200" u="none" cap="none" strike="noStrike">
                <a:solidFill>
                  <a:srgbClr val="898989"/>
                </a:solidFill>
                <a:latin typeface="Century Gothic"/>
                <a:ea typeface="Century Gothic"/>
                <a:cs typeface="Century Gothic"/>
                <a:sym typeface="Century Gothic"/>
              </a:defRPr>
            </a:lvl7pPr>
            <a:lvl8pPr indent="0" lvl="7" marL="0" marR="0" rtl="0" algn="ctr">
              <a:spcBef>
                <a:spcPts val="0"/>
              </a:spcBef>
              <a:buNone/>
              <a:defRPr b="0" i="0" sz="1200" u="none" cap="none" strike="noStrike">
                <a:solidFill>
                  <a:srgbClr val="898989"/>
                </a:solidFill>
                <a:latin typeface="Century Gothic"/>
                <a:ea typeface="Century Gothic"/>
                <a:cs typeface="Century Gothic"/>
                <a:sym typeface="Century Gothic"/>
              </a:defRPr>
            </a:lvl8pPr>
            <a:lvl9pPr indent="0" lvl="8" marL="0" marR="0" rtl="0" algn="ctr">
              <a:spcBef>
                <a:spcPts val="0"/>
              </a:spcBef>
              <a:buNone/>
              <a:defRPr b="0" i="0" sz="1200" u="none" cap="none" strike="noStrike">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205" name="Shape 205"/>
        <p:cNvGrpSpPr/>
        <p:nvPr/>
      </p:nvGrpSpPr>
      <p:grpSpPr>
        <a:xfrm>
          <a:off x="0" y="0"/>
          <a:ext cx="0" cy="0"/>
          <a:chOff x="0" y="0"/>
          <a:chExt cx="0" cy="0"/>
        </a:xfrm>
      </p:grpSpPr>
      <p:sp>
        <p:nvSpPr>
          <p:cNvPr id="206" name="Shape 206"/>
          <p:cNvSpPr txBox="1"/>
          <p:nvPr>
            <p:ph type="title"/>
          </p:nvPr>
        </p:nvSpPr>
        <p:spPr>
          <a:xfrm>
            <a:off x="1792288" y="4800600"/>
            <a:ext cx="5486400" cy="566738"/>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20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9pPr>
          </a:lstStyle>
          <a:p/>
        </p:txBody>
      </p:sp>
      <p:sp>
        <p:nvSpPr>
          <p:cNvPr id="207" name="Shape 207"/>
          <p:cNvSpPr/>
          <p:nvPr>
            <p:ph idx="2" type="pic"/>
          </p:nvPr>
        </p:nvSpPr>
        <p:spPr>
          <a:xfrm>
            <a:off x="1792288" y="612775"/>
            <a:ext cx="5486400" cy="4114800"/>
          </a:xfrm>
          <a:prstGeom prst="rect">
            <a:avLst/>
          </a:prstGeom>
          <a:noFill/>
          <a:ln>
            <a:noFill/>
          </a:ln>
        </p:spPr>
        <p:txBody>
          <a:bodyPr anchorCtr="0" anchor="t" bIns="91425" lIns="91425" spcFirstLastPara="1" rIns="91425" wrap="square" tIns="91425"/>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entury Gothic"/>
                <a:ea typeface="Century Gothic"/>
                <a:cs typeface="Century Gothic"/>
                <a:sym typeface="Century Gothic"/>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entury Gothic"/>
                <a:ea typeface="Century Gothic"/>
                <a:cs typeface="Century Gothic"/>
                <a:sym typeface="Century Gothic"/>
              </a:defRPr>
            </a:lvl2pPr>
            <a:lvl3pPr lvl="2" marR="0" rtl="0" algn="l">
              <a:spcBef>
                <a:spcPts val="480"/>
              </a:spcBef>
              <a:spcAft>
                <a:spcPts val="0"/>
              </a:spcAft>
              <a:buClr>
                <a:schemeClr val="dk1"/>
              </a:buClr>
              <a:buSzPts val="2400"/>
              <a:buFont typeface="Courier New"/>
              <a:buNone/>
              <a:defRPr b="0" i="0" sz="2400" u="none" cap="none" strike="noStrike">
                <a:solidFill>
                  <a:schemeClr val="dk1"/>
                </a:solidFill>
                <a:latin typeface="Century Gothic"/>
                <a:ea typeface="Century Gothic"/>
                <a:cs typeface="Century Gothic"/>
                <a:sym typeface="Century Gothic"/>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9pPr>
          </a:lstStyle>
          <a:p/>
        </p:txBody>
      </p:sp>
      <p:sp>
        <p:nvSpPr>
          <p:cNvPr id="208" name="Shape 208"/>
          <p:cNvSpPr txBox="1"/>
          <p:nvPr>
            <p:ph idx="1" type="body"/>
          </p:nvPr>
        </p:nvSpPr>
        <p:spPr>
          <a:xfrm>
            <a:off x="1792288" y="5367338"/>
            <a:ext cx="5486400" cy="804862"/>
          </a:xfrm>
          <a:prstGeom prst="rect">
            <a:avLst/>
          </a:prstGeom>
          <a:noFill/>
          <a:ln>
            <a:noFill/>
          </a:ln>
        </p:spPr>
        <p:txBody>
          <a:bodyPr anchorCtr="0" anchor="t" bIns="91425" lIns="91425" spcFirstLastPara="1" rIns="91425" wrap="square" tIns="91425"/>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entury Gothic"/>
                <a:ea typeface="Century Gothic"/>
                <a:cs typeface="Century Gothic"/>
                <a:sym typeface="Century Gothic"/>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entury Gothic"/>
                <a:ea typeface="Century Gothic"/>
                <a:cs typeface="Century Gothic"/>
                <a:sym typeface="Century Gothic"/>
              </a:defRPr>
            </a:lvl2pPr>
            <a:lvl3pPr indent="-228600" lvl="2" marL="1371600" marR="0" rtl="0" algn="l">
              <a:spcBef>
                <a:spcPts val="200"/>
              </a:spcBef>
              <a:spcAft>
                <a:spcPts val="0"/>
              </a:spcAft>
              <a:buClr>
                <a:schemeClr val="dk1"/>
              </a:buClr>
              <a:buSzPts val="1000"/>
              <a:buFont typeface="Courier New"/>
              <a:buNone/>
              <a:defRPr b="0" i="0" sz="1000" u="none" cap="none" strike="noStrike">
                <a:solidFill>
                  <a:schemeClr val="dk1"/>
                </a:solidFill>
                <a:latin typeface="Century Gothic"/>
                <a:ea typeface="Century Gothic"/>
                <a:cs typeface="Century Gothic"/>
                <a:sym typeface="Century Gothic"/>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9pPr>
          </a:lstStyle>
          <a:p/>
        </p:txBody>
      </p:sp>
      <p:sp>
        <p:nvSpPr>
          <p:cNvPr id="209" name="Shape 209"/>
          <p:cNvSpPr txBox="1"/>
          <p:nvPr>
            <p:ph idx="11" type="ftr"/>
          </p:nvPr>
        </p:nvSpPr>
        <p:spPr>
          <a:xfrm>
            <a:off x="1600200" y="6356351"/>
            <a:ext cx="53340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10" name="Shape 210"/>
          <p:cNvSpPr txBox="1"/>
          <p:nvPr>
            <p:ph idx="12" type="sldNum"/>
          </p:nvPr>
        </p:nvSpPr>
        <p:spPr>
          <a:xfrm>
            <a:off x="533400" y="6356351"/>
            <a:ext cx="762000" cy="365125"/>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200" u="none" cap="none" strike="noStrike">
                <a:solidFill>
                  <a:srgbClr val="898989"/>
                </a:solidFill>
                <a:latin typeface="Century Gothic"/>
                <a:ea typeface="Century Gothic"/>
                <a:cs typeface="Century Gothic"/>
                <a:sym typeface="Century Gothic"/>
              </a:defRPr>
            </a:lvl1pPr>
            <a:lvl2pPr indent="0" lvl="1" marL="0" marR="0" rtl="0" algn="ctr">
              <a:spcBef>
                <a:spcPts val="0"/>
              </a:spcBef>
              <a:buNone/>
              <a:defRPr b="0" i="0" sz="1200" u="none" cap="none" strike="noStrike">
                <a:solidFill>
                  <a:srgbClr val="898989"/>
                </a:solidFill>
                <a:latin typeface="Century Gothic"/>
                <a:ea typeface="Century Gothic"/>
                <a:cs typeface="Century Gothic"/>
                <a:sym typeface="Century Gothic"/>
              </a:defRPr>
            </a:lvl2pPr>
            <a:lvl3pPr indent="0" lvl="2" marL="0" marR="0" rtl="0" algn="ctr">
              <a:spcBef>
                <a:spcPts val="0"/>
              </a:spcBef>
              <a:buNone/>
              <a:defRPr b="0" i="0" sz="1200" u="none" cap="none" strike="noStrike">
                <a:solidFill>
                  <a:srgbClr val="898989"/>
                </a:solidFill>
                <a:latin typeface="Century Gothic"/>
                <a:ea typeface="Century Gothic"/>
                <a:cs typeface="Century Gothic"/>
                <a:sym typeface="Century Gothic"/>
              </a:defRPr>
            </a:lvl3pPr>
            <a:lvl4pPr indent="0" lvl="3" marL="0" marR="0" rtl="0" algn="ctr">
              <a:spcBef>
                <a:spcPts val="0"/>
              </a:spcBef>
              <a:buNone/>
              <a:defRPr b="0" i="0" sz="1200" u="none" cap="none" strike="noStrike">
                <a:solidFill>
                  <a:srgbClr val="898989"/>
                </a:solidFill>
                <a:latin typeface="Century Gothic"/>
                <a:ea typeface="Century Gothic"/>
                <a:cs typeface="Century Gothic"/>
                <a:sym typeface="Century Gothic"/>
              </a:defRPr>
            </a:lvl4pPr>
            <a:lvl5pPr indent="0" lvl="4" marL="0" marR="0" rtl="0" algn="ctr">
              <a:spcBef>
                <a:spcPts val="0"/>
              </a:spcBef>
              <a:buNone/>
              <a:defRPr b="0" i="0" sz="1200" u="none" cap="none" strike="noStrike">
                <a:solidFill>
                  <a:srgbClr val="898989"/>
                </a:solidFill>
                <a:latin typeface="Century Gothic"/>
                <a:ea typeface="Century Gothic"/>
                <a:cs typeface="Century Gothic"/>
                <a:sym typeface="Century Gothic"/>
              </a:defRPr>
            </a:lvl5pPr>
            <a:lvl6pPr indent="0" lvl="5" marL="0" marR="0" rtl="0" algn="ctr">
              <a:spcBef>
                <a:spcPts val="0"/>
              </a:spcBef>
              <a:buNone/>
              <a:defRPr b="0" i="0" sz="1200" u="none" cap="none" strike="noStrike">
                <a:solidFill>
                  <a:srgbClr val="898989"/>
                </a:solidFill>
                <a:latin typeface="Century Gothic"/>
                <a:ea typeface="Century Gothic"/>
                <a:cs typeface="Century Gothic"/>
                <a:sym typeface="Century Gothic"/>
              </a:defRPr>
            </a:lvl6pPr>
            <a:lvl7pPr indent="0" lvl="6" marL="0" marR="0" rtl="0" algn="ctr">
              <a:spcBef>
                <a:spcPts val="0"/>
              </a:spcBef>
              <a:buNone/>
              <a:defRPr b="0" i="0" sz="1200" u="none" cap="none" strike="noStrike">
                <a:solidFill>
                  <a:srgbClr val="898989"/>
                </a:solidFill>
                <a:latin typeface="Century Gothic"/>
                <a:ea typeface="Century Gothic"/>
                <a:cs typeface="Century Gothic"/>
                <a:sym typeface="Century Gothic"/>
              </a:defRPr>
            </a:lvl7pPr>
            <a:lvl8pPr indent="0" lvl="7" marL="0" marR="0" rtl="0" algn="ctr">
              <a:spcBef>
                <a:spcPts val="0"/>
              </a:spcBef>
              <a:buNone/>
              <a:defRPr b="0" i="0" sz="1200" u="none" cap="none" strike="noStrike">
                <a:solidFill>
                  <a:srgbClr val="898989"/>
                </a:solidFill>
                <a:latin typeface="Century Gothic"/>
                <a:ea typeface="Century Gothic"/>
                <a:cs typeface="Century Gothic"/>
                <a:sym typeface="Century Gothic"/>
              </a:defRPr>
            </a:lvl8pPr>
            <a:lvl9pPr indent="0" lvl="8" marL="0" marR="0" rtl="0" algn="ctr">
              <a:spcBef>
                <a:spcPts val="0"/>
              </a:spcBef>
              <a:buNone/>
              <a:defRPr b="0" i="0" sz="1200" u="none" cap="none" strike="noStrike">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211" name="Shape 211"/>
        <p:cNvGrpSpPr/>
        <p:nvPr/>
      </p:nvGrpSpPr>
      <p:grpSpPr>
        <a:xfrm>
          <a:off x="0" y="0"/>
          <a:ext cx="0" cy="0"/>
          <a:chOff x="0" y="0"/>
          <a:chExt cx="0" cy="0"/>
        </a:xfrm>
      </p:grpSpPr>
      <p:sp>
        <p:nvSpPr>
          <p:cNvPr id="212" name="Shape 212"/>
          <p:cNvSpPr txBox="1"/>
          <p:nvPr>
            <p:ph type="title"/>
          </p:nvPr>
        </p:nvSpPr>
        <p:spPr>
          <a:xfrm>
            <a:off x="4764" y="17464"/>
            <a:ext cx="9139237" cy="592137"/>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9pPr>
          </a:lstStyle>
          <a:p/>
        </p:txBody>
      </p:sp>
      <p:sp>
        <p:nvSpPr>
          <p:cNvPr id="213" name="Shape 213"/>
          <p:cNvSpPr txBox="1"/>
          <p:nvPr>
            <p:ph idx="1" type="body"/>
          </p:nvPr>
        </p:nvSpPr>
        <p:spPr>
          <a:xfrm rot="5400000">
            <a:off x="1943100" y="-495300"/>
            <a:ext cx="5257800" cy="8229600"/>
          </a:xfrm>
          <a:prstGeom prst="rect">
            <a:avLst/>
          </a:prstGeom>
          <a:noFill/>
          <a:ln>
            <a:noFill/>
          </a:ln>
        </p:spPr>
        <p:txBody>
          <a:bodyPr anchorCtr="0" anchor="t" bIns="91425" lIns="91425" spcFirstLastPara="1" rIns="91425" wrap="square" tIns="91425"/>
          <a:lstStyle>
            <a:lvl1pPr indent="-228600" lvl="0" marL="457200" marR="0" rtl="0" algn="l">
              <a:spcBef>
                <a:spcPts val="640"/>
              </a:spcBef>
              <a:spcAft>
                <a:spcPts val="0"/>
              </a:spcAft>
              <a:buSzPts val="1400"/>
              <a:buNone/>
              <a:defRPr b="0" i="0" sz="3200" u="none" cap="none" strike="noStrike">
                <a:solidFill>
                  <a:schemeClr val="dk1"/>
                </a:solidFill>
                <a:latin typeface="Century Gothic"/>
                <a:ea typeface="Century Gothic"/>
                <a:cs typeface="Century Gothic"/>
                <a:sym typeface="Century Gothic"/>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entury Gothic"/>
                <a:ea typeface="Century Gothic"/>
                <a:cs typeface="Century Gothic"/>
                <a:sym typeface="Century Gothic"/>
              </a:defRPr>
            </a:lvl2pPr>
            <a:lvl3pPr indent="-381000" lvl="2" marL="1371600" marR="0" rtl="0" algn="l">
              <a:spcBef>
                <a:spcPts val="480"/>
              </a:spcBef>
              <a:spcAft>
                <a:spcPts val="0"/>
              </a:spcAft>
              <a:buClr>
                <a:schemeClr val="dk1"/>
              </a:buClr>
              <a:buSzPts val="2400"/>
              <a:buFont typeface="Courier New"/>
              <a:buChar char="o"/>
              <a:defRPr b="0" i="0" sz="2400" u="none" cap="none" strike="noStrike">
                <a:solidFill>
                  <a:schemeClr val="dk1"/>
                </a:solidFill>
                <a:latin typeface="Century Gothic"/>
                <a:ea typeface="Century Gothic"/>
                <a:cs typeface="Century Gothic"/>
                <a:sym typeface="Century Gothic"/>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214" name="Shape 214"/>
          <p:cNvSpPr txBox="1"/>
          <p:nvPr>
            <p:ph idx="11" type="ftr"/>
          </p:nvPr>
        </p:nvSpPr>
        <p:spPr>
          <a:xfrm>
            <a:off x="1600200" y="6356351"/>
            <a:ext cx="53340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15" name="Shape 215"/>
          <p:cNvSpPr txBox="1"/>
          <p:nvPr>
            <p:ph idx="12" type="sldNum"/>
          </p:nvPr>
        </p:nvSpPr>
        <p:spPr>
          <a:xfrm>
            <a:off x="533400" y="6356351"/>
            <a:ext cx="762000" cy="365125"/>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200" u="none" cap="none" strike="noStrike">
                <a:solidFill>
                  <a:srgbClr val="898989"/>
                </a:solidFill>
                <a:latin typeface="Century Gothic"/>
                <a:ea typeface="Century Gothic"/>
                <a:cs typeface="Century Gothic"/>
                <a:sym typeface="Century Gothic"/>
              </a:defRPr>
            </a:lvl1pPr>
            <a:lvl2pPr indent="0" lvl="1" marL="0" marR="0" rtl="0" algn="ctr">
              <a:spcBef>
                <a:spcPts val="0"/>
              </a:spcBef>
              <a:buNone/>
              <a:defRPr b="0" i="0" sz="1200" u="none" cap="none" strike="noStrike">
                <a:solidFill>
                  <a:srgbClr val="898989"/>
                </a:solidFill>
                <a:latin typeface="Century Gothic"/>
                <a:ea typeface="Century Gothic"/>
                <a:cs typeface="Century Gothic"/>
                <a:sym typeface="Century Gothic"/>
              </a:defRPr>
            </a:lvl2pPr>
            <a:lvl3pPr indent="0" lvl="2" marL="0" marR="0" rtl="0" algn="ctr">
              <a:spcBef>
                <a:spcPts val="0"/>
              </a:spcBef>
              <a:buNone/>
              <a:defRPr b="0" i="0" sz="1200" u="none" cap="none" strike="noStrike">
                <a:solidFill>
                  <a:srgbClr val="898989"/>
                </a:solidFill>
                <a:latin typeface="Century Gothic"/>
                <a:ea typeface="Century Gothic"/>
                <a:cs typeface="Century Gothic"/>
                <a:sym typeface="Century Gothic"/>
              </a:defRPr>
            </a:lvl3pPr>
            <a:lvl4pPr indent="0" lvl="3" marL="0" marR="0" rtl="0" algn="ctr">
              <a:spcBef>
                <a:spcPts val="0"/>
              </a:spcBef>
              <a:buNone/>
              <a:defRPr b="0" i="0" sz="1200" u="none" cap="none" strike="noStrike">
                <a:solidFill>
                  <a:srgbClr val="898989"/>
                </a:solidFill>
                <a:latin typeface="Century Gothic"/>
                <a:ea typeface="Century Gothic"/>
                <a:cs typeface="Century Gothic"/>
                <a:sym typeface="Century Gothic"/>
              </a:defRPr>
            </a:lvl4pPr>
            <a:lvl5pPr indent="0" lvl="4" marL="0" marR="0" rtl="0" algn="ctr">
              <a:spcBef>
                <a:spcPts val="0"/>
              </a:spcBef>
              <a:buNone/>
              <a:defRPr b="0" i="0" sz="1200" u="none" cap="none" strike="noStrike">
                <a:solidFill>
                  <a:srgbClr val="898989"/>
                </a:solidFill>
                <a:latin typeface="Century Gothic"/>
                <a:ea typeface="Century Gothic"/>
                <a:cs typeface="Century Gothic"/>
                <a:sym typeface="Century Gothic"/>
              </a:defRPr>
            </a:lvl5pPr>
            <a:lvl6pPr indent="0" lvl="5" marL="0" marR="0" rtl="0" algn="ctr">
              <a:spcBef>
                <a:spcPts val="0"/>
              </a:spcBef>
              <a:buNone/>
              <a:defRPr b="0" i="0" sz="1200" u="none" cap="none" strike="noStrike">
                <a:solidFill>
                  <a:srgbClr val="898989"/>
                </a:solidFill>
                <a:latin typeface="Century Gothic"/>
                <a:ea typeface="Century Gothic"/>
                <a:cs typeface="Century Gothic"/>
                <a:sym typeface="Century Gothic"/>
              </a:defRPr>
            </a:lvl6pPr>
            <a:lvl7pPr indent="0" lvl="6" marL="0" marR="0" rtl="0" algn="ctr">
              <a:spcBef>
                <a:spcPts val="0"/>
              </a:spcBef>
              <a:buNone/>
              <a:defRPr b="0" i="0" sz="1200" u="none" cap="none" strike="noStrike">
                <a:solidFill>
                  <a:srgbClr val="898989"/>
                </a:solidFill>
                <a:latin typeface="Century Gothic"/>
                <a:ea typeface="Century Gothic"/>
                <a:cs typeface="Century Gothic"/>
                <a:sym typeface="Century Gothic"/>
              </a:defRPr>
            </a:lvl7pPr>
            <a:lvl8pPr indent="0" lvl="7" marL="0" marR="0" rtl="0" algn="ctr">
              <a:spcBef>
                <a:spcPts val="0"/>
              </a:spcBef>
              <a:buNone/>
              <a:defRPr b="0" i="0" sz="1200" u="none" cap="none" strike="noStrike">
                <a:solidFill>
                  <a:srgbClr val="898989"/>
                </a:solidFill>
                <a:latin typeface="Century Gothic"/>
                <a:ea typeface="Century Gothic"/>
                <a:cs typeface="Century Gothic"/>
                <a:sym typeface="Century Gothic"/>
              </a:defRPr>
            </a:lvl8pPr>
            <a:lvl9pPr indent="0" lvl="8" marL="0" marR="0" rtl="0" algn="ctr">
              <a:spcBef>
                <a:spcPts val="0"/>
              </a:spcBef>
              <a:buNone/>
              <a:defRPr b="0" i="0" sz="1200" u="none" cap="none" strike="noStrike">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216" name="Shape 216"/>
        <p:cNvGrpSpPr/>
        <p:nvPr/>
      </p:nvGrpSpPr>
      <p:grpSpPr>
        <a:xfrm>
          <a:off x="0" y="0"/>
          <a:ext cx="0" cy="0"/>
          <a:chOff x="0" y="0"/>
          <a:chExt cx="0" cy="0"/>
        </a:xfrm>
      </p:grpSpPr>
      <p:sp>
        <p:nvSpPr>
          <p:cNvPr id="217" name="Shape 217"/>
          <p:cNvSpPr txBox="1"/>
          <p:nvPr>
            <p:ph type="title"/>
          </p:nvPr>
        </p:nvSpPr>
        <p:spPr>
          <a:xfrm rot="5400000">
            <a:off x="4732337" y="2171702"/>
            <a:ext cx="5851525" cy="2057400"/>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9pPr>
          </a:lstStyle>
          <a:p/>
        </p:txBody>
      </p:sp>
      <p:sp>
        <p:nvSpPr>
          <p:cNvPr id="218" name="Shape 218"/>
          <p:cNvSpPr txBox="1"/>
          <p:nvPr>
            <p:ph idx="1" type="body"/>
          </p:nvPr>
        </p:nvSpPr>
        <p:spPr>
          <a:xfrm rot="5400000">
            <a:off x="541337" y="190501"/>
            <a:ext cx="5851525" cy="6019800"/>
          </a:xfrm>
          <a:prstGeom prst="rect">
            <a:avLst/>
          </a:prstGeom>
          <a:noFill/>
          <a:ln>
            <a:noFill/>
          </a:ln>
        </p:spPr>
        <p:txBody>
          <a:bodyPr anchorCtr="0" anchor="t" bIns="91425" lIns="91425" spcFirstLastPara="1" rIns="91425" wrap="square" tIns="91425"/>
          <a:lstStyle>
            <a:lvl1pPr indent="-228600" lvl="0" marL="457200" marR="0" rtl="0" algn="l">
              <a:spcBef>
                <a:spcPts val="640"/>
              </a:spcBef>
              <a:spcAft>
                <a:spcPts val="0"/>
              </a:spcAft>
              <a:buSzPts val="1400"/>
              <a:buNone/>
              <a:defRPr b="0" i="0" sz="3200" u="none" cap="none" strike="noStrike">
                <a:solidFill>
                  <a:schemeClr val="dk1"/>
                </a:solidFill>
                <a:latin typeface="Century Gothic"/>
                <a:ea typeface="Century Gothic"/>
                <a:cs typeface="Century Gothic"/>
                <a:sym typeface="Century Gothic"/>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entury Gothic"/>
                <a:ea typeface="Century Gothic"/>
                <a:cs typeface="Century Gothic"/>
                <a:sym typeface="Century Gothic"/>
              </a:defRPr>
            </a:lvl2pPr>
            <a:lvl3pPr indent="-381000" lvl="2" marL="1371600" marR="0" rtl="0" algn="l">
              <a:spcBef>
                <a:spcPts val="480"/>
              </a:spcBef>
              <a:spcAft>
                <a:spcPts val="0"/>
              </a:spcAft>
              <a:buClr>
                <a:schemeClr val="dk1"/>
              </a:buClr>
              <a:buSzPts val="2400"/>
              <a:buFont typeface="Courier New"/>
              <a:buChar char="o"/>
              <a:defRPr b="0" i="0" sz="2400" u="none" cap="none" strike="noStrike">
                <a:solidFill>
                  <a:schemeClr val="dk1"/>
                </a:solidFill>
                <a:latin typeface="Century Gothic"/>
                <a:ea typeface="Century Gothic"/>
                <a:cs typeface="Century Gothic"/>
                <a:sym typeface="Century Gothic"/>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219" name="Shape 219"/>
          <p:cNvSpPr txBox="1"/>
          <p:nvPr>
            <p:ph idx="11" type="ftr"/>
          </p:nvPr>
        </p:nvSpPr>
        <p:spPr>
          <a:xfrm>
            <a:off x="1600200" y="6356351"/>
            <a:ext cx="53340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20" name="Shape 220"/>
          <p:cNvSpPr txBox="1"/>
          <p:nvPr>
            <p:ph idx="12" type="sldNum"/>
          </p:nvPr>
        </p:nvSpPr>
        <p:spPr>
          <a:xfrm>
            <a:off x="533400" y="6356351"/>
            <a:ext cx="762000" cy="365125"/>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200" u="none" cap="none" strike="noStrike">
                <a:solidFill>
                  <a:srgbClr val="898989"/>
                </a:solidFill>
                <a:latin typeface="Century Gothic"/>
                <a:ea typeface="Century Gothic"/>
                <a:cs typeface="Century Gothic"/>
                <a:sym typeface="Century Gothic"/>
              </a:defRPr>
            </a:lvl1pPr>
            <a:lvl2pPr indent="0" lvl="1" marL="0" marR="0" rtl="0" algn="ctr">
              <a:spcBef>
                <a:spcPts val="0"/>
              </a:spcBef>
              <a:buNone/>
              <a:defRPr b="0" i="0" sz="1200" u="none" cap="none" strike="noStrike">
                <a:solidFill>
                  <a:srgbClr val="898989"/>
                </a:solidFill>
                <a:latin typeface="Century Gothic"/>
                <a:ea typeface="Century Gothic"/>
                <a:cs typeface="Century Gothic"/>
                <a:sym typeface="Century Gothic"/>
              </a:defRPr>
            </a:lvl2pPr>
            <a:lvl3pPr indent="0" lvl="2" marL="0" marR="0" rtl="0" algn="ctr">
              <a:spcBef>
                <a:spcPts val="0"/>
              </a:spcBef>
              <a:buNone/>
              <a:defRPr b="0" i="0" sz="1200" u="none" cap="none" strike="noStrike">
                <a:solidFill>
                  <a:srgbClr val="898989"/>
                </a:solidFill>
                <a:latin typeface="Century Gothic"/>
                <a:ea typeface="Century Gothic"/>
                <a:cs typeface="Century Gothic"/>
                <a:sym typeface="Century Gothic"/>
              </a:defRPr>
            </a:lvl3pPr>
            <a:lvl4pPr indent="0" lvl="3" marL="0" marR="0" rtl="0" algn="ctr">
              <a:spcBef>
                <a:spcPts val="0"/>
              </a:spcBef>
              <a:buNone/>
              <a:defRPr b="0" i="0" sz="1200" u="none" cap="none" strike="noStrike">
                <a:solidFill>
                  <a:srgbClr val="898989"/>
                </a:solidFill>
                <a:latin typeface="Century Gothic"/>
                <a:ea typeface="Century Gothic"/>
                <a:cs typeface="Century Gothic"/>
                <a:sym typeface="Century Gothic"/>
              </a:defRPr>
            </a:lvl4pPr>
            <a:lvl5pPr indent="0" lvl="4" marL="0" marR="0" rtl="0" algn="ctr">
              <a:spcBef>
                <a:spcPts val="0"/>
              </a:spcBef>
              <a:buNone/>
              <a:defRPr b="0" i="0" sz="1200" u="none" cap="none" strike="noStrike">
                <a:solidFill>
                  <a:srgbClr val="898989"/>
                </a:solidFill>
                <a:latin typeface="Century Gothic"/>
                <a:ea typeface="Century Gothic"/>
                <a:cs typeface="Century Gothic"/>
                <a:sym typeface="Century Gothic"/>
              </a:defRPr>
            </a:lvl5pPr>
            <a:lvl6pPr indent="0" lvl="5" marL="0" marR="0" rtl="0" algn="ctr">
              <a:spcBef>
                <a:spcPts val="0"/>
              </a:spcBef>
              <a:buNone/>
              <a:defRPr b="0" i="0" sz="1200" u="none" cap="none" strike="noStrike">
                <a:solidFill>
                  <a:srgbClr val="898989"/>
                </a:solidFill>
                <a:latin typeface="Century Gothic"/>
                <a:ea typeface="Century Gothic"/>
                <a:cs typeface="Century Gothic"/>
                <a:sym typeface="Century Gothic"/>
              </a:defRPr>
            </a:lvl6pPr>
            <a:lvl7pPr indent="0" lvl="6" marL="0" marR="0" rtl="0" algn="ctr">
              <a:spcBef>
                <a:spcPts val="0"/>
              </a:spcBef>
              <a:buNone/>
              <a:defRPr b="0" i="0" sz="1200" u="none" cap="none" strike="noStrike">
                <a:solidFill>
                  <a:srgbClr val="898989"/>
                </a:solidFill>
                <a:latin typeface="Century Gothic"/>
                <a:ea typeface="Century Gothic"/>
                <a:cs typeface="Century Gothic"/>
                <a:sym typeface="Century Gothic"/>
              </a:defRPr>
            </a:lvl7pPr>
            <a:lvl8pPr indent="0" lvl="7" marL="0" marR="0" rtl="0" algn="ctr">
              <a:spcBef>
                <a:spcPts val="0"/>
              </a:spcBef>
              <a:buNone/>
              <a:defRPr b="0" i="0" sz="1200" u="none" cap="none" strike="noStrike">
                <a:solidFill>
                  <a:srgbClr val="898989"/>
                </a:solidFill>
                <a:latin typeface="Century Gothic"/>
                <a:ea typeface="Century Gothic"/>
                <a:cs typeface="Century Gothic"/>
                <a:sym typeface="Century Gothic"/>
              </a:defRPr>
            </a:lvl8pPr>
            <a:lvl9pPr indent="0" lvl="8" marL="0" marR="0" rtl="0" algn="ctr">
              <a:spcBef>
                <a:spcPts val="0"/>
              </a:spcBef>
              <a:buNone/>
              <a:defRPr b="0" i="0" sz="1200" u="none" cap="none" strike="noStrike">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8" name="Shape 18"/>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26" name="Shape 226"/>
        <p:cNvGrpSpPr/>
        <p:nvPr/>
      </p:nvGrpSpPr>
      <p:grpSpPr>
        <a:xfrm>
          <a:off x="0" y="0"/>
          <a:ext cx="0" cy="0"/>
          <a:chOff x="0" y="0"/>
          <a:chExt cx="0" cy="0"/>
        </a:xfrm>
      </p:grpSpPr>
      <p:sp>
        <p:nvSpPr>
          <p:cNvPr id="227" name="Shape 227"/>
          <p:cNvSpPr txBox="1"/>
          <p:nvPr>
            <p:ph idx="11" type="ftr"/>
          </p:nvPr>
        </p:nvSpPr>
        <p:spPr>
          <a:xfrm>
            <a:off x="1600200" y="6356351"/>
            <a:ext cx="53340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28" name="Shape 228"/>
          <p:cNvSpPr txBox="1"/>
          <p:nvPr>
            <p:ph idx="12" type="sldNum"/>
          </p:nvPr>
        </p:nvSpPr>
        <p:spPr>
          <a:xfrm>
            <a:off x="533400" y="6356351"/>
            <a:ext cx="762000" cy="365125"/>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200" u="none" cap="none" strike="noStrike">
                <a:solidFill>
                  <a:srgbClr val="898989"/>
                </a:solidFill>
                <a:latin typeface="Century Gothic"/>
                <a:ea typeface="Century Gothic"/>
                <a:cs typeface="Century Gothic"/>
                <a:sym typeface="Century Gothic"/>
              </a:defRPr>
            </a:lvl1pPr>
            <a:lvl2pPr indent="0" lvl="1" marL="0" marR="0" rtl="0" algn="ctr">
              <a:spcBef>
                <a:spcPts val="0"/>
              </a:spcBef>
              <a:buNone/>
              <a:defRPr b="0" i="0" sz="1200" u="none" cap="none" strike="noStrike">
                <a:solidFill>
                  <a:srgbClr val="898989"/>
                </a:solidFill>
                <a:latin typeface="Century Gothic"/>
                <a:ea typeface="Century Gothic"/>
                <a:cs typeface="Century Gothic"/>
                <a:sym typeface="Century Gothic"/>
              </a:defRPr>
            </a:lvl2pPr>
            <a:lvl3pPr indent="0" lvl="2" marL="0" marR="0" rtl="0" algn="ctr">
              <a:spcBef>
                <a:spcPts val="0"/>
              </a:spcBef>
              <a:buNone/>
              <a:defRPr b="0" i="0" sz="1200" u="none" cap="none" strike="noStrike">
                <a:solidFill>
                  <a:srgbClr val="898989"/>
                </a:solidFill>
                <a:latin typeface="Century Gothic"/>
                <a:ea typeface="Century Gothic"/>
                <a:cs typeface="Century Gothic"/>
                <a:sym typeface="Century Gothic"/>
              </a:defRPr>
            </a:lvl3pPr>
            <a:lvl4pPr indent="0" lvl="3" marL="0" marR="0" rtl="0" algn="ctr">
              <a:spcBef>
                <a:spcPts val="0"/>
              </a:spcBef>
              <a:buNone/>
              <a:defRPr b="0" i="0" sz="1200" u="none" cap="none" strike="noStrike">
                <a:solidFill>
                  <a:srgbClr val="898989"/>
                </a:solidFill>
                <a:latin typeface="Century Gothic"/>
                <a:ea typeface="Century Gothic"/>
                <a:cs typeface="Century Gothic"/>
                <a:sym typeface="Century Gothic"/>
              </a:defRPr>
            </a:lvl4pPr>
            <a:lvl5pPr indent="0" lvl="4" marL="0" marR="0" rtl="0" algn="ctr">
              <a:spcBef>
                <a:spcPts val="0"/>
              </a:spcBef>
              <a:buNone/>
              <a:defRPr b="0" i="0" sz="1200" u="none" cap="none" strike="noStrike">
                <a:solidFill>
                  <a:srgbClr val="898989"/>
                </a:solidFill>
                <a:latin typeface="Century Gothic"/>
                <a:ea typeface="Century Gothic"/>
                <a:cs typeface="Century Gothic"/>
                <a:sym typeface="Century Gothic"/>
              </a:defRPr>
            </a:lvl5pPr>
            <a:lvl6pPr indent="0" lvl="5" marL="0" marR="0" rtl="0" algn="ctr">
              <a:spcBef>
                <a:spcPts val="0"/>
              </a:spcBef>
              <a:buNone/>
              <a:defRPr b="0" i="0" sz="1200" u="none" cap="none" strike="noStrike">
                <a:solidFill>
                  <a:srgbClr val="898989"/>
                </a:solidFill>
                <a:latin typeface="Century Gothic"/>
                <a:ea typeface="Century Gothic"/>
                <a:cs typeface="Century Gothic"/>
                <a:sym typeface="Century Gothic"/>
              </a:defRPr>
            </a:lvl6pPr>
            <a:lvl7pPr indent="0" lvl="6" marL="0" marR="0" rtl="0" algn="ctr">
              <a:spcBef>
                <a:spcPts val="0"/>
              </a:spcBef>
              <a:buNone/>
              <a:defRPr b="0" i="0" sz="1200" u="none" cap="none" strike="noStrike">
                <a:solidFill>
                  <a:srgbClr val="898989"/>
                </a:solidFill>
                <a:latin typeface="Century Gothic"/>
                <a:ea typeface="Century Gothic"/>
                <a:cs typeface="Century Gothic"/>
                <a:sym typeface="Century Gothic"/>
              </a:defRPr>
            </a:lvl7pPr>
            <a:lvl8pPr indent="0" lvl="7" marL="0" marR="0" rtl="0" algn="ctr">
              <a:spcBef>
                <a:spcPts val="0"/>
              </a:spcBef>
              <a:buNone/>
              <a:defRPr b="0" i="0" sz="1200" u="none" cap="none" strike="noStrike">
                <a:solidFill>
                  <a:srgbClr val="898989"/>
                </a:solidFill>
                <a:latin typeface="Century Gothic"/>
                <a:ea typeface="Century Gothic"/>
                <a:cs typeface="Century Gothic"/>
                <a:sym typeface="Century Gothic"/>
              </a:defRPr>
            </a:lvl8pPr>
            <a:lvl9pPr indent="0" lvl="8" marL="0" marR="0" rtl="0" algn="ctr">
              <a:spcBef>
                <a:spcPts val="0"/>
              </a:spcBef>
              <a:buNone/>
              <a:defRPr b="0" i="0" sz="1200" u="none" cap="none" strike="noStrike">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Slide">
  <p:cSld name="1_Title Slide">
    <p:spTree>
      <p:nvGrpSpPr>
        <p:cNvPr id="229" name="Shape 229"/>
        <p:cNvGrpSpPr/>
        <p:nvPr/>
      </p:nvGrpSpPr>
      <p:grpSpPr>
        <a:xfrm>
          <a:off x="0" y="0"/>
          <a:ext cx="0" cy="0"/>
          <a:chOff x="0" y="0"/>
          <a:chExt cx="0" cy="0"/>
        </a:xfrm>
      </p:grpSpPr>
      <p:sp>
        <p:nvSpPr>
          <p:cNvPr id="230" name="Shape 230"/>
          <p:cNvSpPr txBox="1"/>
          <p:nvPr>
            <p:ph type="title"/>
          </p:nvPr>
        </p:nvSpPr>
        <p:spPr>
          <a:xfrm>
            <a:off x="120650" y="160338"/>
            <a:ext cx="8229600" cy="328612"/>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21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31" name="Shape 231"/>
        <p:cNvGrpSpPr/>
        <p:nvPr/>
      </p:nvGrpSpPr>
      <p:grpSpPr>
        <a:xfrm>
          <a:off x="0" y="0"/>
          <a:ext cx="0" cy="0"/>
          <a:chOff x="0" y="0"/>
          <a:chExt cx="0" cy="0"/>
        </a:xfrm>
      </p:grpSpPr>
      <p:sp>
        <p:nvSpPr>
          <p:cNvPr id="232" name="Shape 232"/>
          <p:cNvSpPr txBox="1"/>
          <p:nvPr>
            <p:ph type="title"/>
          </p:nvPr>
        </p:nvSpPr>
        <p:spPr>
          <a:xfrm>
            <a:off x="4764" y="17464"/>
            <a:ext cx="9139237" cy="592137"/>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9pPr>
          </a:lstStyle>
          <a:p/>
        </p:txBody>
      </p:sp>
      <p:sp>
        <p:nvSpPr>
          <p:cNvPr id="233" name="Shape 233"/>
          <p:cNvSpPr txBox="1"/>
          <p:nvPr>
            <p:ph idx="1" type="body"/>
          </p:nvPr>
        </p:nvSpPr>
        <p:spPr>
          <a:xfrm>
            <a:off x="457200" y="990600"/>
            <a:ext cx="8229600" cy="5257800"/>
          </a:xfrm>
          <a:prstGeom prst="rect">
            <a:avLst/>
          </a:prstGeom>
          <a:noFill/>
          <a:ln>
            <a:noFill/>
          </a:ln>
        </p:spPr>
        <p:txBody>
          <a:bodyPr anchorCtr="0" anchor="t" bIns="91425" lIns="91425" spcFirstLastPara="1" rIns="91425" wrap="square" tIns="91425"/>
          <a:lstStyle>
            <a:lvl1pPr indent="-228600" lvl="0" marL="457200" marR="0" rtl="0" algn="l">
              <a:spcBef>
                <a:spcPts val="640"/>
              </a:spcBef>
              <a:spcAft>
                <a:spcPts val="0"/>
              </a:spcAft>
              <a:buSzPts val="1400"/>
              <a:buNone/>
              <a:defRPr b="0" i="0" sz="3200" u="none" cap="none" strike="noStrike">
                <a:solidFill>
                  <a:schemeClr val="dk1"/>
                </a:solidFill>
                <a:latin typeface="Century Gothic"/>
                <a:ea typeface="Century Gothic"/>
                <a:cs typeface="Century Gothic"/>
                <a:sym typeface="Century Gothic"/>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entury Gothic"/>
                <a:ea typeface="Century Gothic"/>
                <a:cs typeface="Century Gothic"/>
                <a:sym typeface="Century Gothic"/>
              </a:defRPr>
            </a:lvl2pPr>
            <a:lvl3pPr indent="-381000" lvl="2" marL="1371600" marR="0" rtl="0" algn="l">
              <a:spcBef>
                <a:spcPts val="480"/>
              </a:spcBef>
              <a:spcAft>
                <a:spcPts val="0"/>
              </a:spcAft>
              <a:buClr>
                <a:schemeClr val="dk1"/>
              </a:buClr>
              <a:buSzPts val="2400"/>
              <a:buFont typeface="Courier New"/>
              <a:buChar char="o"/>
              <a:defRPr b="0" i="0" sz="2400" u="none" cap="none" strike="noStrike">
                <a:solidFill>
                  <a:schemeClr val="dk1"/>
                </a:solidFill>
                <a:latin typeface="Century Gothic"/>
                <a:ea typeface="Century Gothic"/>
                <a:cs typeface="Century Gothic"/>
                <a:sym typeface="Century Gothic"/>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234" name="Shape 234"/>
          <p:cNvSpPr txBox="1"/>
          <p:nvPr>
            <p:ph idx="11" type="ftr"/>
          </p:nvPr>
        </p:nvSpPr>
        <p:spPr>
          <a:xfrm>
            <a:off x="1600200" y="6356351"/>
            <a:ext cx="53340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35" name="Shape 235"/>
          <p:cNvSpPr txBox="1"/>
          <p:nvPr>
            <p:ph idx="12" type="sldNum"/>
          </p:nvPr>
        </p:nvSpPr>
        <p:spPr>
          <a:xfrm>
            <a:off x="533400" y="6356351"/>
            <a:ext cx="762000" cy="365125"/>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200" u="none" cap="none" strike="noStrike">
                <a:solidFill>
                  <a:srgbClr val="898989"/>
                </a:solidFill>
                <a:latin typeface="Century Gothic"/>
                <a:ea typeface="Century Gothic"/>
                <a:cs typeface="Century Gothic"/>
                <a:sym typeface="Century Gothic"/>
              </a:defRPr>
            </a:lvl1pPr>
            <a:lvl2pPr indent="0" lvl="1" marL="0" marR="0" rtl="0" algn="ctr">
              <a:spcBef>
                <a:spcPts val="0"/>
              </a:spcBef>
              <a:buNone/>
              <a:defRPr b="0" i="0" sz="1200" u="none" cap="none" strike="noStrike">
                <a:solidFill>
                  <a:srgbClr val="898989"/>
                </a:solidFill>
                <a:latin typeface="Century Gothic"/>
                <a:ea typeface="Century Gothic"/>
                <a:cs typeface="Century Gothic"/>
                <a:sym typeface="Century Gothic"/>
              </a:defRPr>
            </a:lvl2pPr>
            <a:lvl3pPr indent="0" lvl="2" marL="0" marR="0" rtl="0" algn="ctr">
              <a:spcBef>
                <a:spcPts val="0"/>
              </a:spcBef>
              <a:buNone/>
              <a:defRPr b="0" i="0" sz="1200" u="none" cap="none" strike="noStrike">
                <a:solidFill>
                  <a:srgbClr val="898989"/>
                </a:solidFill>
                <a:latin typeface="Century Gothic"/>
                <a:ea typeface="Century Gothic"/>
                <a:cs typeface="Century Gothic"/>
                <a:sym typeface="Century Gothic"/>
              </a:defRPr>
            </a:lvl3pPr>
            <a:lvl4pPr indent="0" lvl="3" marL="0" marR="0" rtl="0" algn="ctr">
              <a:spcBef>
                <a:spcPts val="0"/>
              </a:spcBef>
              <a:buNone/>
              <a:defRPr b="0" i="0" sz="1200" u="none" cap="none" strike="noStrike">
                <a:solidFill>
                  <a:srgbClr val="898989"/>
                </a:solidFill>
                <a:latin typeface="Century Gothic"/>
                <a:ea typeface="Century Gothic"/>
                <a:cs typeface="Century Gothic"/>
                <a:sym typeface="Century Gothic"/>
              </a:defRPr>
            </a:lvl4pPr>
            <a:lvl5pPr indent="0" lvl="4" marL="0" marR="0" rtl="0" algn="ctr">
              <a:spcBef>
                <a:spcPts val="0"/>
              </a:spcBef>
              <a:buNone/>
              <a:defRPr b="0" i="0" sz="1200" u="none" cap="none" strike="noStrike">
                <a:solidFill>
                  <a:srgbClr val="898989"/>
                </a:solidFill>
                <a:latin typeface="Century Gothic"/>
                <a:ea typeface="Century Gothic"/>
                <a:cs typeface="Century Gothic"/>
                <a:sym typeface="Century Gothic"/>
              </a:defRPr>
            </a:lvl5pPr>
            <a:lvl6pPr indent="0" lvl="5" marL="0" marR="0" rtl="0" algn="ctr">
              <a:spcBef>
                <a:spcPts val="0"/>
              </a:spcBef>
              <a:buNone/>
              <a:defRPr b="0" i="0" sz="1200" u="none" cap="none" strike="noStrike">
                <a:solidFill>
                  <a:srgbClr val="898989"/>
                </a:solidFill>
                <a:latin typeface="Century Gothic"/>
                <a:ea typeface="Century Gothic"/>
                <a:cs typeface="Century Gothic"/>
                <a:sym typeface="Century Gothic"/>
              </a:defRPr>
            </a:lvl6pPr>
            <a:lvl7pPr indent="0" lvl="6" marL="0" marR="0" rtl="0" algn="ctr">
              <a:spcBef>
                <a:spcPts val="0"/>
              </a:spcBef>
              <a:buNone/>
              <a:defRPr b="0" i="0" sz="1200" u="none" cap="none" strike="noStrike">
                <a:solidFill>
                  <a:srgbClr val="898989"/>
                </a:solidFill>
                <a:latin typeface="Century Gothic"/>
                <a:ea typeface="Century Gothic"/>
                <a:cs typeface="Century Gothic"/>
                <a:sym typeface="Century Gothic"/>
              </a:defRPr>
            </a:lvl7pPr>
            <a:lvl8pPr indent="0" lvl="7" marL="0" marR="0" rtl="0" algn="ctr">
              <a:spcBef>
                <a:spcPts val="0"/>
              </a:spcBef>
              <a:buNone/>
              <a:defRPr b="0" i="0" sz="1200" u="none" cap="none" strike="noStrike">
                <a:solidFill>
                  <a:srgbClr val="898989"/>
                </a:solidFill>
                <a:latin typeface="Century Gothic"/>
                <a:ea typeface="Century Gothic"/>
                <a:cs typeface="Century Gothic"/>
                <a:sym typeface="Century Gothic"/>
              </a:defRPr>
            </a:lvl8pPr>
            <a:lvl9pPr indent="0" lvl="8" marL="0" marR="0" rtl="0" algn="ctr">
              <a:spcBef>
                <a:spcPts val="0"/>
              </a:spcBef>
              <a:buNone/>
              <a:defRPr b="0" i="0" sz="1200" u="none" cap="none" strike="noStrike">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36" name="Shape 236"/>
        <p:cNvGrpSpPr/>
        <p:nvPr/>
      </p:nvGrpSpPr>
      <p:grpSpPr>
        <a:xfrm>
          <a:off x="0" y="0"/>
          <a:ext cx="0" cy="0"/>
          <a:chOff x="0" y="0"/>
          <a:chExt cx="0" cy="0"/>
        </a:xfrm>
      </p:grpSpPr>
      <p:sp>
        <p:nvSpPr>
          <p:cNvPr id="237" name="Shape 237"/>
          <p:cNvSpPr txBox="1"/>
          <p:nvPr>
            <p:ph type="ctrTitle"/>
          </p:nvPr>
        </p:nvSpPr>
        <p:spPr>
          <a:xfrm>
            <a:off x="685800" y="2130426"/>
            <a:ext cx="7772400" cy="14700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9pPr>
          </a:lstStyle>
          <a:p/>
        </p:txBody>
      </p:sp>
      <p:sp>
        <p:nvSpPr>
          <p:cNvPr id="238" name="Shape 238"/>
          <p:cNvSpPr txBox="1"/>
          <p:nvPr>
            <p:ph idx="1" type="subTitle"/>
          </p:nvPr>
        </p:nvSpPr>
        <p:spPr>
          <a:xfrm>
            <a:off x="1371600" y="3886200"/>
            <a:ext cx="6400800" cy="1752600"/>
          </a:xfrm>
          <a:prstGeom prst="rect">
            <a:avLst/>
          </a:prstGeom>
          <a:noFill/>
          <a:ln>
            <a:noFill/>
          </a:ln>
        </p:spPr>
        <p:txBody>
          <a:bodyPr anchorCtr="0" anchor="t" bIns="91425" lIns="91425" spcFirstLastPara="1" rIns="91425" wrap="square" tIns="91425"/>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Century Gothic"/>
                <a:ea typeface="Century Gothic"/>
                <a:cs typeface="Century Gothic"/>
                <a:sym typeface="Century Gothic"/>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Century Gothic"/>
                <a:ea typeface="Century Gothic"/>
                <a:cs typeface="Century Gothic"/>
                <a:sym typeface="Century Gothic"/>
              </a:defRPr>
            </a:lvl2pPr>
            <a:lvl3pPr lvl="2" marR="0" rtl="0" algn="ctr">
              <a:spcBef>
                <a:spcPts val="480"/>
              </a:spcBef>
              <a:spcAft>
                <a:spcPts val="0"/>
              </a:spcAft>
              <a:buClr>
                <a:srgbClr val="888888"/>
              </a:buClr>
              <a:buSzPts val="2400"/>
              <a:buFont typeface="Courier New"/>
              <a:buNone/>
              <a:defRPr b="0" i="0" sz="2400" u="none" cap="none" strike="noStrike">
                <a:solidFill>
                  <a:srgbClr val="888888"/>
                </a:solidFill>
                <a:latin typeface="Century Gothic"/>
                <a:ea typeface="Century Gothic"/>
                <a:cs typeface="Century Gothic"/>
                <a:sym typeface="Century Gothic"/>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Century Gothic"/>
                <a:ea typeface="Century Gothic"/>
                <a:cs typeface="Century Gothic"/>
                <a:sym typeface="Century Gothic"/>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Century Gothic"/>
                <a:ea typeface="Century Gothic"/>
                <a:cs typeface="Century Gothic"/>
                <a:sym typeface="Century Gothic"/>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entury Gothic"/>
                <a:ea typeface="Century Gothic"/>
                <a:cs typeface="Century Gothic"/>
                <a:sym typeface="Century Gothic"/>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entury Gothic"/>
                <a:ea typeface="Century Gothic"/>
                <a:cs typeface="Century Gothic"/>
                <a:sym typeface="Century Gothic"/>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entury Gothic"/>
                <a:ea typeface="Century Gothic"/>
                <a:cs typeface="Century Gothic"/>
                <a:sym typeface="Century Gothic"/>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entury Gothic"/>
                <a:ea typeface="Century Gothic"/>
                <a:cs typeface="Century Gothic"/>
                <a:sym typeface="Century Gothic"/>
              </a:defRPr>
            </a:lvl9pPr>
          </a:lstStyle>
          <a:p/>
        </p:txBody>
      </p:sp>
      <p:sp>
        <p:nvSpPr>
          <p:cNvPr id="239" name="Shape 239"/>
          <p:cNvSpPr txBox="1"/>
          <p:nvPr>
            <p:ph idx="11" type="ftr"/>
          </p:nvPr>
        </p:nvSpPr>
        <p:spPr>
          <a:xfrm>
            <a:off x="1600200" y="6356351"/>
            <a:ext cx="53340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40" name="Shape 240"/>
          <p:cNvSpPr txBox="1"/>
          <p:nvPr>
            <p:ph idx="12" type="sldNum"/>
          </p:nvPr>
        </p:nvSpPr>
        <p:spPr>
          <a:xfrm>
            <a:off x="533400" y="6356351"/>
            <a:ext cx="762000" cy="365125"/>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200" u="none" cap="none" strike="noStrike">
                <a:solidFill>
                  <a:srgbClr val="898989"/>
                </a:solidFill>
                <a:latin typeface="Century Gothic"/>
                <a:ea typeface="Century Gothic"/>
                <a:cs typeface="Century Gothic"/>
                <a:sym typeface="Century Gothic"/>
              </a:defRPr>
            </a:lvl1pPr>
            <a:lvl2pPr indent="0" lvl="1" marL="0" marR="0" rtl="0" algn="ctr">
              <a:spcBef>
                <a:spcPts val="0"/>
              </a:spcBef>
              <a:buNone/>
              <a:defRPr b="0" i="0" sz="1200" u="none" cap="none" strike="noStrike">
                <a:solidFill>
                  <a:srgbClr val="898989"/>
                </a:solidFill>
                <a:latin typeface="Century Gothic"/>
                <a:ea typeface="Century Gothic"/>
                <a:cs typeface="Century Gothic"/>
                <a:sym typeface="Century Gothic"/>
              </a:defRPr>
            </a:lvl2pPr>
            <a:lvl3pPr indent="0" lvl="2" marL="0" marR="0" rtl="0" algn="ctr">
              <a:spcBef>
                <a:spcPts val="0"/>
              </a:spcBef>
              <a:buNone/>
              <a:defRPr b="0" i="0" sz="1200" u="none" cap="none" strike="noStrike">
                <a:solidFill>
                  <a:srgbClr val="898989"/>
                </a:solidFill>
                <a:latin typeface="Century Gothic"/>
                <a:ea typeface="Century Gothic"/>
                <a:cs typeface="Century Gothic"/>
                <a:sym typeface="Century Gothic"/>
              </a:defRPr>
            </a:lvl3pPr>
            <a:lvl4pPr indent="0" lvl="3" marL="0" marR="0" rtl="0" algn="ctr">
              <a:spcBef>
                <a:spcPts val="0"/>
              </a:spcBef>
              <a:buNone/>
              <a:defRPr b="0" i="0" sz="1200" u="none" cap="none" strike="noStrike">
                <a:solidFill>
                  <a:srgbClr val="898989"/>
                </a:solidFill>
                <a:latin typeface="Century Gothic"/>
                <a:ea typeface="Century Gothic"/>
                <a:cs typeface="Century Gothic"/>
                <a:sym typeface="Century Gothic"/>
              </a:defRPr>
            </a:lvl4pPr>
            <a:lvl5pPr indent="0" lvl="4" marL="0" marR="0" rtl="0" algn="ctr">
              <a:spcBef>
                <a:spcPts val="0"/>
              </a:spcBef>
              <a:buNone/>
              <a:defRPr b="0" i="0" sz="1200" u="none" cap="none" strike="noStrike">
                <a:solidFill>
                  <a:srgbClr val="898989"/>
                </a:solidFill>
                <a:latin typeface="Century Gothic"/>
                <a:ea typeface="Century Gothic"/>
                <a:cs typeface="Century Gothic"/>
                <a:sym typeface="Century Gothic"/>
              </a:defRPr>
            </a:lvl5pPr>
            <a:lvl6pPr indent="0" lvl="5" marL="0" marR="0" rtl="0" algn="ctr">
              <a:spcBef>
                <a:spcPts val="0"/>
              </a:spcBef>
              <a:buNone/>
              <a:defRPr b="0" i="0" sz="1200" u="none" cap="none" strike="noStrike">
                <a:solidFill>
                  <a:srgbClr val="898989"/>
                </a:solidFill>
                <a:latin typeface="Century Gothic"/>
                <a:ea typeface="Century Gothic"/>
                <a:cs typeface="Century Gothic"/>
                <a:sym typeface="Century Gothic"/>
              </a:defRPr>
            </a:lvl6pPr>
            <a:lvl7pPr indent="0" lvl="6" marL="0" marR="0" rtl="0" algn="ctr">
              <a:spcBef>
                <a:spcPts val="0"/>
              </a:spcBef>
              <a:buNone/>
              <a:defRPr b="0" i="0" sz="1200" u="none" cap="none" strike="noStrike">
                <a:solidFill>
                  <a:srgbClr val="898989"/>
                </a:solidFill>
                <a:latin typeface="Century Gothic"/>
                <a:ea typeface="Century Gothic"/>
                <a:cs typeface="Century Gothic"/>
                <a:sym typeface="Century Gothic"/>
              </a:defRPr>
            </a:lvl7pPr>
            <a:lvl8pPr indent="0" lvl="7" marL="0" marR="0" rtl="0" algn="ctr">
              <a:spcBef>
                <a:spcPts val="0"/>
              </a:spcBef>
              <a:buNone/>
              <a:defRPr b="0" i="0" sz="1200" u="none" cap="none" strike="noStrike">
                <a:solidFill>
                  <a:srgbClr val="898989"/>
                </a:solidFill>
                <a:latin typeface="Century Gothic"/>
                <a:ea typeface="Century Gothic"/>
                <a:cs typeface="Century Gothic"/>
                <a:sym typeface="Century Gothic"/>
              </a:defRPr>
            </a:lvl8pPr>
            <a:lvl9pPr indent="0" lvl="8" marL="0" marR="0" rtl="0" algn="ctr">
              <a:spcBef>
                <a:spcPts val="0"/>
              </a:spcBef>
              <a:buNone/>
              <a:defRPr b="0" i="0" sz="1200" u="none" cap="none" strike="noStrike">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41" name="Shape 241"/>
        <p:cNvGrpSpPr/>
        <p:nvPr/>
      </p:nvGrpSpPr>
      <p:grpSpPr>
        <a:xfrm>
          <a:off x="0" y="0"/>
          <a:ext cx="0" cy="0"/>
          <a:chOff x="0" y="0"/>
          <a:chExt cx="0" cy="0"/>
        </a:xfrm>
      </p:grpSpPr>
      <p:sp>
        <p:nvSpPr>
          <p:cNvPr id="242" name="Shape 242"/>
          <p:cNvSpPr txBox="1"/>
          <p:nvPr>
            <p:ph type="title"/>
          </p:nvPr>
        </p:nvSpPr>
        <p:spPr>
          <a:xfrm>
            <a:off x="722313" y="4406901"/>
            <a:ext cx="7772400" cy="1362075"/>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1" i="0" sz="40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9pPr>
          </a:lstStyle>
          <a:p/>
        </p:txBody>
      </p:sp>
      <p:sp>
        <p:nvSpPr>
          <p:cNvPr id="243" name="Shape 243"/>
          <p:cNvSpPr txBox="1"/>
          <p:nvPr>
            <p:ph idx="1" type="body"/>
          </p:nvPr>
        </p:nvSpPr>
        <p:spPr>
          <a:xfrm>
            <a:off x="722313" y="2906713"/>
            <a:ext cx="7772400" cy="1500187"/>
          </a:xfrm>
          <a:prstGeom prst="rect">
            <a:avLst/>
          </a:prstGeom>
          <a:noFill/>
          <a:ln>
            <a:noFill/>
          </a:ln>
        </p:spPr>
        <p:txBody>
          <a:bodyPr anchorCtr="0" anchor="b" bIns="91425" lIns="91425" spcFirstLastPara="1" rIns="91425" wrap="square" tIns="91425"/>
          <a:lstStyle>
            <a:lvl1pPr indent="-228600" lvl="0" marL="457200" marR="0" rtl="0" algn="l">
              <a:spcBef>
                <a:spcPts val="400"/>
              </a:spcBef>
              <a:spcAft>
                <a:spcPts val="0"/>
              </a:spcAft>
              <a:buClr>
                <a:srgbClr val="888888"/>
              </a:buClr>
              <a:buSzPts val="2000"/>
              <a:buFont typeface="Arial"/>
              <a:buNone/>
              <a:defRPr b="0" i="0" sz="2000" u="none" cap="none" strike="noStrike">
                <a:solidFill>
                  <a:srgbClr val="888888"/>
                </a:solidFill>
                <a:latin typeface="Century Gothic"/>
                <a:ea typeface="Century Gothic"/>
                <a:cs typeface="Century Gothic"/>
                <a:sym typeface="Century Gothic"/>
              </a:defRPr>
            </a:lvl1pPr>
            <a:lvl2pPr indent="-228600" lvl="1" marL="914400" marR="0" rtl="0" algn="l">
              <a:spcBef>
                <a:spcPts val="360"/>
              </a:spcBef>
              <a:spcAft>
                <a:spcPts val="0"/>
              </a:spcAft>
              <a:buClr>
                <a:srgbClr val="888888"/>
              </a:buClr>
              <a:buSzPts val="1800"/>
              <a:buFont typeface="Arial"/>
              <a:buNone/>
              <a:defRPr b="0" i="0" sz="1800" u="none" cap="none" strike="noStrike">
                <a:solidFill>
                  <a:srgbClr val="888888"/>
                </a:solidFill>
                <a:latin typeface="Century Gothic"/>
                <a:ea typeface="Century Gothic"/>
                <a:cs typeface="Century Gothic"/>
                <a:sym typeface="Century Gothic"/>
              </a:defRPr>
            </a:lvl2pPr>
            <a:lvl3pPr indent="-228600" lvl="2" marL="1371600" marR="0" rtl="0" algn="l">
              <a:spcBef>
                <a:spcPts val="320"/>
              </a:spcBef>
              <a:spcAft>
                <a:spcPts val="0"/>
              </a:spcAft>
              <a:buClr>
                <a:srgbClr val="888888"/>
              </a:buClr>
              <a:buSzPts val="1600"/>
              <a:buFont typeface="Courier New"/>
              <a:buNone/>
              <a:defRPr b="0" i="0" sz="1600" u="none" cap="none" strike="noStrike">
                <a:solidFill>
                  <a:srgbClr val="888888"/>
                </a:solidFill>
                <a:latin typeface="Century Gothic"/>
                <a:ea typeface="Century Gothic"/>
                <a:cs typeface="Century Gothic"/>
                <a:sym typeface="Century Gothic"/>
              </a:defRPr>
            </a:lvl3pPr>
            <a:lvl4pPr indent="-228600" lvl="3" marL="1828800" marR="0" rtl="0" algn="l">
              <a:spcBef>
                <a:spcPts val="280"/>
              </a:spcBef>
              <a:spcAft>
                <a:spcPts val="0"/>
              </a:spcAft>
              <a:buClr>
                <a:srgbClr val="888888"/>
              </a:buClr>
              <a:buSzPts val="1400"/>
              <a:buFont typeface="Arial"/>
              <a:buNone/>
              <a:defRPr b="0" i="0" sz="1400" u="none" cap="none" strike="noStrike">
                <a:solidFill>
                  <a:srgbClr val="888888"/>
                </a:solidFill>
                <a:latin typeface="Century Gothic"/>
                <a:ea typeface="Century Gothic"/>
                <a:cs typeface="Century Gothic"/>
                <a:sym typeface="Century Gothic"/>
              </a:defRPr>
            </a:lvl4pPr>
            <a:lvl5pPr indent="-228600" lvl="4" marL="2286000" marR="0" rtl="0" algn="l">
              <a:spcBef>
                <a:spcPts val="280"/>
              </a:spcBef>
              <a:spcAft>
                <a:spcPts val="0"/>
              </a:spcAft>
              <a:buClr>
                <a:srgbClr val="888888"/>
              </a:buClr>
              <a:buSzPts val="1400"/>
              <a:buFont typeface="Arial"/>
              <a:buNone/>
              <a:defRPr b="0" i="0" sz="1400" u="none" cap="none" strike="noStrike">
                <a:solidFill>
                  <a:srgbClr val="888888"/>
                </a:solidFill>
                <a:latin typeface="Century Gothic"/>
                <a:ea typeface="Century Gothic"/>
                <a:cs typeface="Century Gothic"/>
                <a:sym typeface="Century Gothic"/>
              </a:defRPr>
            </a:lvl5pPr>
            <a:lvl6pPr indent="-228600" lvl="5" marL="2743200" marR="0" rtl="0" algn="l">
              <a:spcBef>
                <a:spcPts val="280"/>
              </a:spcBef>
              <a:spcAft>
                <a:spcPts val="0"/>
              </a:spcAft>
              <a:buClr>
                <a:srgbClr val="888888"/>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228600" lvl="6" marL="3200400" marR="0" rtl="0" algn="l">
              <a:spcBef>
                <a:spcPts val="280"/>
              </a:spcBef>
              <a:spcAft>
                <a:spcPts val="0"/>
              </a:spcAft>
              <a:buClr>
                <a:srgbClr val="888888"/>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228600" lvl="7" marL="3657600" marR="0" rtl="0" algn="l">
              <a:spcBef>
                <a:spcPts val="280"/>
              </a:spcBef>
              <a:spcAft>
                <a:spcPts val="0"/>
              </a:spcAft>
              <a:buClr>
                <a:srgbClr val="888888"/>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228600" lvl="8" marL="4114800" marR="0" rtl="0" algn="l">
              <a:spcBef>
                <a:spcPts val="280"/>
              </a:spcBef>
              <a:spcAft>
                <a:spcPts val="0"/>
              </a:spcAft>
              <a:buClr>
                <a:srgbClr val="888888"/>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244" name="Shape 244"/>
          <p:cNvSpPr txBox="1"/>
          <p:nvPr>
            <p:ph idx="11" type="ftr"/>
          </p:nvPr>
        </p:nvSpPr>
        <p:spPr>
          <a:xfrm>
            <a:off x="1600200" y="6356351"/>
            <a:ext cx="53340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45" name="Shape 245"/>
          <p:cNvSpPr txBox="1"/>
          <p:nvPr>
            <p:ph idx="12" type="sldNum"/>
          </p:nvPr>
        </p:nvSpPr>
        <p:spPr>
          <a:xfrm>
            <a:off x="533400" y="6356351"/>
            <a:ext cx="762000" cy="365125"/>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200" u="none" cap="none" strike="noStrike">
                <a:solidFill>
                  <a:srgbClr val="898989"/>
                </a:solidFill>
                <a:latin typeface="Century Gothic"/>
                <a:ea typeface="Century Gothic"/>
                <a:cs typeface="Century Gothic"/>
                <a:sym typeface="Century Gothic"/>
              </a:defRPr>
            </a:lvl1pPr>
            <a:lvl2pPr indent="0" lvl="1" marL="0" marR="0" rtl="0" algn="ctr">
              <a:spcBef>
                <a:spcPts val="0"/>
              </a:spcBef>
              <a:buNone/>
              <a:defRPr b="0" i="0" sz="1200" u="none" cap="none" strike="noStrike">
                <a:solidFill>
                  <a:srgbClr val="898989"/>
                </a:solidFill>
                <a:latin typeface="Century Gothic"/>
                <a:ea typeface="Century Gothic"/>
                <a:cs typeface="Century Gothic"/>
                <a:sym typeface="Century Gothic"/>
              </a:defRPr>
            </a:lvl2pPr>
            <a:lvl3pPr indent="0" lvl="2" marL="0" marR="0" rtl="0" algn="ctr">
              <a:spcBef>
                <a:spcPts val="0"/>
              </a:spcBef>
              <a:buNone/>
              <a:defRPr b="0" i="0" sz="1200" u="none" cap="none" strike="noStrike">
                <a:solidFill>
                  <a:srgbClr val="898989"/>
                </a:solidFill>
                <a:latin typeface="Century Gothic"/>
                <a:ea typeface="Century Gothic"/>
                <a:cs typeface="Century Gothic"/>
                <a:sym typeface="Century Gothic"/>
              </a:defRPr>
            </a:lvl3pPr>
            <a:lvl4pPr indent="0" lvl="3" marL="0" marR="0" rtl="0" algn="ctr">
              <a:spcBef>
                <a:spcPts val="0"/>
              </a:spcBef>
              <a:buNone/>
              <a:defRPr b="0" i="0" sz="1200" u="none" cap="none" strike="noStrike">
                <a:solidFill>
                  <a:srgbClr val="898989"/>
                </a:solidFill>
                <a:latin typeface="Century Gothic"/>
                <a:ea typeface="Century Gothic"/>
                <a:cs typeface="Century Gothic"/>
                <a:sym typeface="Century Gothic"/>
              </a:defRPr>
            </a:lvl4pPr>
            <a:lvl5pPr indent="0" lvl="4" marL="0" marR="0" rtl="0" algn="ctr">
              <a:spcBef>
                <a:spcPts val="0"/>
              </a:spcBef>
              <a:buNone/>
              <a:defRPr b="0" i="0" sz="1200" u="none" cap="none" strike="noStrike">
                <a:solidFill>
                  <a:srgbClr val="898989"/>
                </a:solidFill>
                <a:latin typeface="Century Gothic"/>
                <a:ea typeface="Century Gothic"/>
                <a:cs typeface="Century Gothic"/>
                <a:sym typeface="Century Gothic"/>
              </a:defRPr>
            </a:lvl5pPr>
            <a:lvl6pPr indent="0" lvl="5" marL="0" marR="0" rtl="0" algn="ctr">
              <a:spcBef>
                <a:spcPts val="0"/>
              </a:spcBef>
              <a:buNone/>
              <a:defRPr b="0" i="0" sz="1200" u="none" cap="none" strike="noStrike">
                <a:solidFill>
                  <a:srgbClr val="898989"/>
                </a:solidFill>
                <a:latin typeface="Century Gothic"/>
                <a:ea typeface="Century Gothic"/>
                <a:cs typeface="Century Gothic"/>
                <a:sym typeface="Century Gothic"/>
              </a:defRPr>
            </a:lvl6pPr>
            <a:lvl7pPr indent="0" lvl="6" marL="0" marR="0" rtl="0" algn="ctr">
              <a:spcBef>
                <a:spcPts val="0"/>
              </a:spcBef>
              <a:buNone/>
              <a:defRPr b="0" i="0" sz="1200" u="none" cap="none" strike="noStrike">
                <a:solidFill>
                  <a:srgbClr val="898989"/>
                </a:solidFill>
                <a:latin typeface="Century Gothic"/>
                <a:ea typeface="Century Gothic"/>
                <a:cs typeface="Century Gothic"/>
                <a:sym typeface="Century Gothic"/>
              </a:defRPr>
            </a:lvl7pPr>
            <a:lvl8pPr indent="0" lvl="7" marL="0" marR="0" rtl="0" algn="ctr">
              <a:spcBef>
                <a:spcPts val="0"/>
              </a:spcBef>
              <a:buNone/>
              <a:defRPr b="0" i="0" sz="1200" u="none" cap="none" strike="noStrike">
                <a:solidFill>
                  <a:srgbClr val="898989"/>
                </a:solidFill>
                <a:latin typeface="Century Gothic"/>
                <a:ea typeface="Century Gothic"/>
                <a:cs typeface="Century Gothic"/>
                <a:sym typeface="Century Gothic"/>
              </a:defRPr>
            </a:lvl8pPr>
            <a:lvl9pPr indent="0" lvl="8" marL="0" marR="0" rtl="0" algn="ctr">
              <a:spcBef>
                <a:spcPts val="0"/>
              </a:spcBef>
              <a:buNone/>
              <a:defRPr b="0" i="0" sz="1200" u="none" cap="none" strike="noStrike">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46" name="Shape 246"/>
        <p:cNvGrpSpPr/>
        <p:nvPr/>
      </p:nvGrpSpPr>
      <p:grpSpPr>
        <a:xfrm>
          <a:off x="0" y="0"/>
          <a:ext cx="0" cy="0"/>
          <a:chOff x="0" y="0"/>
          <a:chExt cx="0" cy="0"/>
        </a:xfrm>
      </p:grpSpPr>
      <p:sp>
        <p:nvSpPr>
          <p:cNvPr id="247" name="Shape 247"/>
          <p:cNvSpPr txBox="1"/>
          <p:nvPr>
            <p:ph type="title"/>
          </p:nvPr>
        </p:nvSpPr>
        <p:spPr>
          <a:xfrm>
            <a:off x="4764" y="17464"/>
            <a:ext cx="9139237" cy="592137"/>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9pPr>
          </a:lstStyle>
          <a:p/>
        </p:txBody>
      </p:sp>
      <p:sp>
        <p:nvSpPr>
          <p:cNvPr id="248" name="Shape 248"/>
          <p:cNvSpPr txBox="1"/>
          <p:nvPr>
            <p:ph idx="1" type="body"/>
          </p:nvPr>
        </p:nvSpPr>
        <p:spPr>
          <a:xfrm>
            <a:off x="457200" y="1600201"/>
            <a:ext cx="4038600" cy="4525963"/>
          </a:xfrm>
          <a:prstGeom prst="rect">
            <a:avLst/>
          </a:prstGeom>
          <a:noFill/>
          <a:ln>
            <a:noFill/>
          </a:ln>
        </p:spPr>
        <p:txBody>
          <a:bodyPr anchorCtr="0" anchor="t" bIns="91425" lIns="91425" spcFirstLastPara="1" rIns="91425" wrap="square" tIns="91425"/>
          <a:lstStyle>
            <a:lvl1pPr indent="-228600" lvl="0" marL="457200" marR="0" rtl="0" algn="l">
              <a:spcBef>
                <a:spcPts val="560"/>
              </a:spcBef>
              <a:spcAft>
                <a:spcPts val="0"/>
              </a:spcAft>
              <a:buSzPts val="1400"/>
              <a:buNone/>
              <a:defRPr b="0" i="0" sz="2800" u="none" cap="none" strike="noStrike">
                <a:solidFill>
                  <a:schemeClr val="dk1"/>
                </a:solidFill>
                <a:latin typeface="Century Gothic"/>
                <a:ea typeface="Century Gothic"/>
                <a:cs typeface="Century Gothic"/>
                <a:sym typeface="Century Gothic"/>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2pPr>
            <a:lvl3pPr indent="-355600" lvl="2" marL="1371600" marR="0" rtl="0" algn="l">
              <a:spcBef>
                <a:spcPts val="400"/>
              </a:spcBef>
              <a:spcAft>
                <a:spcPts val="0"/>
              </a:spcAft>
              <a:buClr>
                <a:schemeClr val="dk1"/>
              </a:buClr>
              <a:buSzPts val="2000"/>
              <a:buFont typeface="Courier New"/>
              <a:buChar char="o"/>
              <a:defRPr b="0" i="0" sz="2000" u="none" cap="none" strike="noStrike">
                <a:solidFill>
                  <a:schemeClr val="dk1"/>
                </a:solidFill>
                <a:latin typeface="Century Gothic"/>
                <a:ea typeface="Century Gothic"/>
                <a:cs typeface="Century Gothic"/>
                <a:sym typeface="Century Gothic"/>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49" name="Shape 249"/>
          <p:cNvSpPr txBox="1"/>
          <p:nvPr>
            <p:ph idx="2" type="body"/>
          </p:nvPr>
        </p:nvSpPr>
        <p:spPr>
          <a:xfrm>
            <a:off x="4648200" y="1600201"/>
            <a:ext cx="4038600" cy="4525963"/>
          </a:xfrm>
          <a:prstGeom prst="rect">
            <a:avLst/>
          </a:prstGeom>
          <a:noFill/>
          <a:ln>
            <a:noFill/>
          </a:ln>
        </p:spPr>
        <p:txBody>
          <a:bodyPr anchorCtr="0" anchor="t" bIns="91425" lIns="91425" spcFirstLastPara="1" rIns="91425" wrap="square" tIns="91425"/>
          <a:lstStyle>
            <a:lvl1pPr indent="-228600" lvl="0" marL="457200" marR="0" rtl="0" algn="l">
              <a:spcBef>
                <a:spcPts val="560"/>
              </a:spcBef>
              <a:spcAft>
                <a:spcPts val="0"/>
              </a:spcAft>
              <a:buSzPts val="1400"/>
              <a:buNone/>
              <a:defRPr b="0" i="0" sz="2800" u="none" cap="none" strike="noStrike">
                <a:solidFill>
                  <a:schemeClr val="dk1"/>
                </a:solidFill>
                <a:latin typeface="Century Gothic"/>
                <a:ea typeface="Century Gothic"/>
                <a:cs typeface="Century Gothic"/>
                <a:sym typeface="Century Gothic"/>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2pPr>
            <a:lvl3pPr indent="-355600" lvl="2" marL="1371600" marR="0" rtl="0" algn="l">
              <a:spcBef>
                <a:spcPts val="400"/>
              </a:spcBef>
              <a:spcAft>
                <a:spcPts val="0"/>
              </a:spcAft>
              <a:buClr>
                <a:schemeClr val="dk1"/>
              </a:buClr>
              <a:buSzPts val="2000"/>
              <a:buFont typeface="Courier New"/>
              <a:buChar char="o"/>
              <a:defRPr b="0" i="0" sz="2000" u="none" cap="none" strike="noStrike">
                <a:solidFill>
                  <a:schemeClr val="dk1"/>
                </a:solidFill>
                <a:latin typeface="Century Gothic"/>
                <a:ea typeface="Century Gothic"/>
                <a:cs typeface="Century Gothic"/>
                <a:sym typeface="Century Gothic"/>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50" name="Shape 250"/>
          <p:cNvSpPr txBox="1"/>
          <p:nvPr>
            <p:ph idx="11" type="ftr"/>
          </p:nvPr>
        </p:nvSpPr>
        <p:spPr>
          <a:xfrm>
            <a:off x="1600200" y="6356351"/>
            <a:ext cx="53340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51" name="Shape 251"/>
          <p:cNvSpPr txBox="1"/>
          <p:nvPr>
            <p:ph idx="12" type="sldNum"/>
          </p:nvPr>
        </p:nvSpPr>
        <p:spPr>
          <a:xfrm>
            <a:off x="533400" y="6356351"/>
            <a:ext cx="762000" cy="365125"/>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200" u="none" cap="none" strike="noStrike">
                <a:solidFill>
                  <a:srgbClr val="898989"/>
                </a:solidFill>
                <a:latin typeface="Century Gothic"/>
                <a:ea typeface="Century Gothic"/>
                <a:cs typeface="Century Gothic"/>
                <a:sym typeface="Century Gothic"/>
              </a:defRPr>
            </a:lvl1pPr>
            <a:lvl2pPr indent="0" lvl="1" marL="0" marR="0" rtl="0" algn="ctr">
              <a:spcBef>
                <a:spcPts val="0"/>
              </a:spcBef>
              <a:buNone/>
              <a:defRPr b="0" i="0" sz="1200" u="none" cap="none" strike="noStrike">
                <a:solidFill>
                  <a:srgbClr val="898989"/>
                </a:solidFill>
                <a:latin typeface="Century Gothic"/>
                <a:ea typeface="Century Gothic"/>
                <a:cs typeface="Century Gothic"/>
                <a:sym typeface="Century Gothic"/>
              </a:defRPr>
            </a:lvl2pPr>
            <a:lvl3pPr indent="0" lvl="2" marL="0" marR="0" rtl="0" algn="ctr">
              <a:spcBef>
                <a:spcPts val="0"/>
              </a:spcBef>
              <a:buNone/>
              <a:defRPr b="0" i="0" sz="1200" u="none" cap="none" strike="noStrike">
                <a:solidFill>
                  <a:srgbClr val="898989"/>
                </a:solidFill>
                <a:latin typeface="Century Gothic"/>
                <a:ea typeface="Century Gothic"/>
                <a:cs typeface="Century Gothic"/>
                <a:sym typeface="Century Gothic"/>
              </a:defRPr>
            </a:lvl3pPr>
            <a:lvl4pPr indent="0" lvl="3" marL="0" marR="0" rtl="0" algn="ctr">
              <a:spcBef>
                <a:spcPts val="0"/>
              </a:spcBef>
              <a:buNone/>
              <a:defRPr b="0" i="0" sz="1200" u="none" cap="none" strike="noStrike">
                <a:solidFill>
                  <a:srgbClr val="898989"/>
                </a:solidFill>
                <a:latin typeface="Century Gothic"/>
                <a:ea typeface="Century Gothic"/>
                <a:cs typeface="Century Gothic"/>
                <a:sym typeface="Century Gothic"/>
              </a:defRPr>
            </a:lvl4pPr>
            <a:lvl5pPr indent="0" lvl="4" marL="0" marR="0" rtl="0" algn="ctr">
              <a:spcBef>
                <a:spcPts val="0"/>
              </a:spcBef>
              <a:buNone/>
              <a:defRPr b="0" i="0" sz="1200" u="none" cap="none" strike="noStrike">
                <a:solidFill>
                  <a:srgbClr val="898989"/>
                </a:solidFill>
                <a:latin typeface="Century Gothic"/>
                <a:ea typeface="Century Gothic"/>
                <a:cs typeface="Century Gothic"/>
                <a:sym typeface="Century Gothic"/>
              </a:defRPr>
            </a:lvl5pPr>
            <a:lvl6pPr indent="0" lvl="5" marL="0" marR="0" rtl="0" algn="ctr">
              <a:spcBef>
                <a:spcPts val="0"/>
              </a:spcBef>
              <a:buNone/>
              <a:defRPr b="0" i="0" sz="1200" u="none" cap="none" strike="noStrike">
                <a:solidFill>
                  <a:srgbClr val="898989"/>
                </a:solidFill>
                <a:latin typeface="Century Gothic"/>
                <a:ea typeface="Century Gothic"/>
                <a:cs typeface="Century Gothic"/>
                <a:sym typeface="Century Gothic"/>
              </a:defRPr>
            </a:lvl6pPr>
            <a:lvl7pPr indent="0" lvl="6" marL="0" marR="0" rtl="0" algn="ctr">
              <a:spcBef>
                <a:spcPts val="0"/>
              </a:spcBef>
              <a:buNone/>
              <a:defRPr b="0" i="0" sz="1200" u="none" cap="none" strike="noStrike">
                <a:solidFill>
                  <a:srgbClr val="898989"/>
                </a:solidFill>
                <a:latin typeface="Century Gothic"/>
                <a:ea typeface="Century Gothic"/>
                <a:cs typeface="Century Gothic"/>
                <a:sym typeface="Century Gothic"/>
              </a:defRPr>
            </a:lvl7pPr>
            <a:lvl8pPr indent="0" lvl="7" marL="0" marR="0" rtl="0" algn="ctr">
              <a:spcBef>
                <a:spcPts val="0"/>
              </a:spcBef>
              <a:buNone/>
              <a:defRPr b="0" i="0" sz="1200" u="none" cap="none" strike="noStrike">
                <a:solidFill>
                  <a:srgbClr val="898989"/>
                </a:solidFill>
                <a:latin typeface="Century Gothic"/>
                <a:ea typeface="Century Gothic"/>
                <a:cs typeface="Century Gothic"/>
                <a:sym typeface="Century Gothic"/>
              </a:defRPr>
            </a:lvl8pPr>
            <a:lvl9pPr indent="0" lvl="8" marL="0" marR="0" rtl="0" algn="ctr">
              <a:spcBef>
                <a:spcPts val="0"/>
              </a:spcBef>
              <a:buNone/>
              <a:defRPr b="0" i="0" sz="1200" u="none" cap="none" strike="noStrike">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252" name="Shape 252"/>
        <p:cNvGrpSpPr/>
        <p:nvPr/>
      </p:nvGrpSpPr>
      <p:grpSpPr>
        <a:xfrm>
          <a:off x="0" y="0"/>
          <a:ext cx="0" cy="0"/>
          <a:chOff x="0" y="0"/>
          <a:chExt cx="0" cy="0"/>
        </a:xfrm>
      </p:grpSpPr>
      <p:sp>
        <p:nvSpPr>
          <p:cNvPr id="253" name="Shape 253"/>
          <p:cNvSpPr txBox="1"/>
          <p:nvPr>
            <p:ph type="title"/>
          </p:nvPr>
        </p:nvSpPr>
        <p:spPr>
          <a:xfrm>
            <a:off x="4764" y="17464"/>
            <a:ext cx="9139237" cy="592137"/>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9pPr>
          </a:lstStyle>
          <a:p/>
        </p:txBody>
      </p:sp>
      <p:sp>
        <p:nvSpPr>
          <p:cNvPr id="254" name="Shape 254"/>
          <p:cNvSpPr txBox="1"/>
          <p:nvPr>
            <p:ph idx="1" type="body"/>
          </p:nvPr>
        </p:nvSpPr>
        <p:spPr>
          <a:xfrm>
            <a:off x="457200" y="1535113"/>
            <a:ext cx="4040188" cy="639762"/>
          </a:xfrm>
          <a:prstGeom prst="rect">
            <a:avLst/>
          </a:prstGeom>
          <a:noFill/>
          <a:ln>
            <a:noFill/>
          </a:ln>
        </p:spPr>
        <p:txBody>
          <a:bodyPr anchorCtr="0" anchor="b" bIns="91425" lIns="91425" spcFirstLastPara="1" rIns="91425" wrap="square" tIns="91425"/>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Century Gothic"/>
                <a:ea typeface="Century Gothic"/>
                <a:cs typeface="Century Gothic"/>
                <a:sym typeface="Century Gothic"/>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entury Gothic"/>
                <a:ea typeface="Century Gothic"/>
                <a:cs typeface="Century Gothic"/>
                <a:sym typeface="Century Gothic"/>
              </a:defRPr>
            </a:lvl2pPr>
            <a:lvl3pPr indent="-228600" lvl="2" marL="1371600" marR="0" rtl="0" algn="l">
              <a:spcBef>
                <a:spcPts val="360"/>
              </a:spcBef>
              <a:spcAft>
                <a:spcPts val="0"/>
              </a:spcAft>
              <a:buClr>
                <a:schemeClr val="dk1"/>
              </a:buClr>
              <a:buSzPts val="1800"/>
              <a:buFont typeface="Courier New"/>
              <a:buNone/>
              <a:defRPr b="1" i="0" sz="1800" u="none" cap="none" strike="noStrike">
                <a:solidFill>
                  <a:schemeClr val="dk1"/>
                </a:solidFill>
                <a:latin typeface="Century Gothic"/>
                <a:ea typeface="Century Gothic"/>
                <a:cs typeface="Century Gothic"/>
                <a:sym typeface="Century Gothic"/>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9pPr>
          </a:lstStyle>
          <a:p/>
        </p:txBody>
      </p:sp>
      <p:sp>
        <p:nvSpPr>
          <p:cNvPr id="255" name="Shape 255"/>
          <p:cNvSpPr txBox="1"/>
          <p:nvPr>
            <p:ph idx="2" type="body"/>
          </p:nvPr>
        </p:nvSpPr>
        <p:spPr>
          <a:xfrm>
            <a:off x="457200" y="2174875"/>
            <a:ext cx="4040188" cy="3951288"/>
          </a:xfrm>
          <a:prstGeom prst="rect">
            <a:avLst/>
          </a:prstGeom>
          <a:noFill/>
          <a:ln>
            <a:noFill/>
          </a:ln>
        </p:spPr>
        <p:txBody>
          <a:bodyPr anchorCtr="0" anchor="t" bIns="91425" lIns="91425" spcFirstLastPara="1" rIns="91425" wrap="square" tIns="91425"/>
          <a:lstStyle>
            <a:lvl1pPr indent="-228600" lvl="0" marL="457200" marR="0" rtl="0" algn="l">
              <a:spcBef>
                <a:spcPts val="480"/>
              </a:spcBef>
              <a:spcAft>
                <a:spcPts val="0"/>
              </a:spcAft>
              <a:buSzPts val="1400"/>
              <a:buNone/>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dk1"/>
              </a:buClr>
              <a:buSzPts val="1800"/>
              <a:buFont typeface="Courier New"/>
              <a:buChar char="o"/>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9pPr>
          </a:lstStyle>
          <a:p/>
        </p:txBody>
      </p:sp>
      <p:sp>
        <p:nvSpPr>
          <p:cNvPr id="256" name="Shape 256"/>
          <p:cNvSpPr txBox="1"/>
          <p:nvPr>
            <p:ph idx="3" type="body"/>
          </p:nvPr>
        </p:nvSpPr>
        <p:spPr>
          <a:xfrm>
            <a:off x="4645026" y="1535113"/>
            <a:ext cx="4041775" cy="639762"/>
          </a:xfrm>
          <a:prstGeom prst="rect">
            <a:avLst/>
          </a:prstGeom>
          <a:noFill/>
          <a:ln>
            <a:noFill/>
          </a:ln>
        </p:spPr>
        <p:txBody>
          <a:bodyPr anchorCtr="0" anchor="b" bIns="91425" lIns="91425" spcFirstLastPara="1" rIns="91425" wrap="square" tIns="91425"/>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Century Gothic"/>
                <a:ea typeface="Century Gothic"/>
                <a:cs typeface="Century Gothic"/>
                <a:sym typeface="Century Gothic"/>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entury Gothic"/>
                <a:ea typeface="Century Gothic"/>
                <a:cs typeface="Century Gothic"/>
                <a:sym typeface="Century Gothic"/>
              </a:defRPr>
            </a:lvl2pPr>
            <a:lvl3pPr indent="-228600" lvl="2" marL="1371600" marR="0" rtl="0" algn="l">
              <a:spcBef>
                <a:spcPts val="360"/>
              </a:spcBef>
              <a:spcAft>
                <a:spcPts val="0"/>
              </a:spcAft>
              <a:buClr>
                <a:schemeClr val="dk1"/>
              </a:buClr>
              <a:buSzPts val="1800"/>
              <a:buFont typeface="Courier New"/>
              <a:buNone/>
              <a:defRPr b="1" i="0" sz="1800" u="none" cap="none" strike="noStrike">
                <a:solidFill>
                  <a:schemeClr val="dk1"/>
                </a:solidFill>
                <a:latin typeface="Century Gothic"/>
                <a:ea typeface="Century Gothic"/>
                <a:cs typeface="Century Gothic"/>
                <a:sym typeface="Century Gothic"/>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9pPr>
          </a:lstStyle>
          <a:p/>
        </p:txBody>
      </p:sp>
      <p:sp>
        <p:nvSpPr>
          <p:cNvPr id="257" name="Shape 257"/>
          <p:cNvSpPr txBox="1"/>
          <p:nvPr>
            <p:ph idx="4" type="body"/>
          </p:nvPr>
        </p:nvSpPr>
        <p:spPr>
          <a:xfrm>
            <a:off x="4645026" y="2174875"/>
            <a:ext cx="4041775" cy="3951288"/>
          </a:xfrm>
          <a:prstGeom prst="rect">
            <a:avLst/>
          </a:prstGeom>
          <a:noFill/>
          <a:ln>
            <a:noFill/>
          </a:ln>
        </p:spPr>
        <p:txBody>
          <a:bodyPr anchorCtr="0" anchor="t" bIns="91425" lIns="91425" spcFirstLastPara="1" rIns="91425" wrap="square" tIns="91425"/>
          <a:lstStyle>
            <a:lvl1pPr indent="-228600" lvl="0" marL="457200" marR="0" rtl="0" algn="l">
              <a:spcBef>
                <a:spcPts val="480"/>
              </a:spcBef>
              <a:spcAft>
                <a:spcPts val="0"/>
              </a:spcAft>
              <a:buSzPts val="1400"/>
              <a:buNone/>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dk1"/>
              </a:buClr>
              <a:buSzPts val="1800"/>
              <a:buFont typeface="Courier New"/>
              <a:buChar char="o"/>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9pPr>
          </a:lstStyle>
          <a:p/>
        </p:txBody>
      </p:sp>
      <p:sp>
        <p:nvSpPr>
          <p:cNvPr id="258" name="Shape 258"/>
          <p:cNvSpPr txBox="1"/>
          <p:nvPr>
            <p:ph idx="11" type="ftr"/>
          </p:nvPr>
        </p:nvSpPr>
        <p:spPr>
          <a:xfrm>
            <a:off x="1600200" y="6356351"/>
            <a:ext cx="53340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59" name="Shape 259"/>
          <p:cNvSpPr txBox="1"/>
          <p:nvPr>
            <p:ph idx="12" type="sldNum"/>
          </p:nvPr>
        </p:nvSpPr>
        <p:spPr>
          <a:xfrm>
            <a:off x="533400" y="6356351"/>
            <a:ext cx="762000" cy="365125"/>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200" u="none" cap="none" strike="noStrike">
                <a:solidFill>
                  <a:srgbClr val="898989"/>
                </a:solidFill>
                <a:latin typeface="Century Gothic"/>
                <a:ea typeface="Century Gothic"/>
                <a:cs typeface="Century Gothic"/>
                <a:sym typeface="Century Gothic"/>
              </a:defRPr>
            </a:lvl1pPr>
            <a:lvl2pPr indent="0" lvl="1" marL="0" marR="0" rtl="0" algn="ctr">
              <a:spcBef>
                <a:spcPts val="0"/>
              </a:spcBef>
              <a:buNone/>
              <a:defRPr b="0" i="0" sz="1200" u="none" cap="none" strike="noStrike">
                <a:solidFill>
                  <a:srgbClr val="898989"/>
                </a:solidFill>
                <a:latin typeface="Century Gothic"/>
                <a:ea typeface="Century Gothic"/>
                <a:cs typeface="Century Gothic"/>
                <a:sym typeface="Century Gothic"/>
              </a:defRPr>
            </a:lvl2pPr>
            <a:lvl3pPr indent="0" lvl="2" marL="0" marR="0" rtl="0" algn="ctr">
              <a:spcBef>
                <a:spcPts val="0"/>
              </a:spcBef>
              <a:buNone/>
              <a:defRPr b="0" i="0" sz="1200" u="none" cap="none" strike="noStrike">
                <a:solidFill>
                  <a:srgbClr val="898989"/>
                </a:solidFill>
                <a:latin typeface="Century Gothic"/>
                <a:ea typeface="Century Gothic"/>
                <a:cs typeface="Century Gothic"/>
                <a:sym typeface="Century Gothic"/>
              </a:defRPr>
            </a:lvl3pPr>
            <a:lvl4pPr indent="0" lvl="3" marL="0" marR="0" rtl="0" algn="ctr">
              <a:spcBef>
                <a:spcPts val="0"/>
              </a:spcBef>
              <a:buNone/>
              <a:defRPr b="0" i="0" sz="1200" u="none" cap="none" strike="noStrike">
                <a:solidFill>
                  <a:srgbClr val="898989"/>
                </a:solidFill>
                <a:latin typeface="Century Gothic"/>
                <a:ea typeface="Century Gothic"/>
                <a:cs typeface="Century Gothic"/>
                <a:sym typeface="Century Gothic"/>
              </a:defRPr>
            </a:lvl4pPr>
            <a:lvl5pPr indent="0" lvl="4" marL="0" marR="0" rtl="0" algn="ctr">
              <a:spcBef>
                <a:spcPts val="0"/>
              </a:spcBef>
              <a:buNone/>
              <a:defRPr b="0" i="0" sz="1200" u="none" cap="none" strike="noStrike">
                <a:solidFill>
                  <a:srgbClr val="898989"/>
                </a:solidFill>
                <a:latin typeface="Century Gothic"/>
                <a:ea typeface="Century Gothic"/>
                <a:cs typeface="Century Gothic"/>
                <a:sym typeface="Century Gothic"/>
              </a:defRPr>
            </a:lvl5pPr>
            <a:lvl6pPr indent="0" lvl="5" marL="0" marR="0" rtl="0" algn="ctr">
              <a:spcBef>
                <a:spcPts val="0"/>
              </a:spcBef>
              <a:buNone/>
              <a:defRPr b="0" i="0" sz="1200" u="none" cap="none" strike="noStrike">
                <a:solidFill>
                  <a:srgbClr val="898989"/>
                </a:solidFill>
                <a:latin typeface="Century Gothic"/>
                <a:ea typeface="Century Gothic"/>
                <a:cs typeface="Century Gothic"/>
                <a:sym typeface="Century Gothic"/>
              </a:defRPr>
            </a:lvl6pPr>
            <a:lvl7pPr indent="0" lvl="6" marL="0" marR="0" rtl="0" algn="ctr">
              <a:spcBef>
                <a:spcPts val="0"/>
              </a:spcBef>
              <a:buNone/>
              <a:defRPr b="0" i="0" sz="1200" u="none" cap="none" strike="noStrike">
                <a:solidFill>
                  <a:srgbClr val="898989"/>
                </a:solidFill>
                <a:latin typeface="Century Gothic"/>
                <a:ea typeface="Century Gothic"/>
                <a:cs typeface="Century Gothic"/>
                <a:sym typeface="Century Gothic"/>
              </a:defRPr>
            </a:lvl7pPr>
            <a:lvl8pPr indent="0" lvl="7" marL="0" marR="0" rtl="0" algn="ctr">
              <a:spcBef>
                <a:spcPts val="0"/>
              </a:spcBef>
              <a:buNone/>
              <a:defRPr b="0" i="0" sz="1200" u="none" cap="none" strike="noStrike">
                <a:solidFill>
                  <a:srgbClr val="898989"/>
                </a:solidFill>
                <a:latin typeface="Century Gothic"/>
                <a:ea typeface="Century Gothic"/>
                <a:cs typeface="Century Gothic"/>
                <a:sym typeface="Century Gothic"/>
              </a:defRPr>
            </a:lvl8pPr>
            <a:lvl9pPr indent="0" lvl="8" marL="0" marR="0" rtl="0" algn="ctr">
              <a:spcBef>
                <a:spcPts val="0"/>
              </a:spcBef>
              <a:buNone/>
              <a:defRPr b="0" i="0" sz="1200" u="none" cap="none" strike="noStrike">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0" name="Shape 260"/>
        <p:cNvGrpSpPr/>
        <p:nvPr/>
      </p:nvGrpSpPr>
      <p:grpSpPr>
        <a:xfrm>
          <a:off x="0" y="0"/>
          <a:ext cx="0" cy="0"/>
          <a:chOff x="0" y="0"/>
          <a:chExt cx="0" cy="0"/>
        </a:xfrm>
      </p:grpSpPr>
      <p:sp>
        <p:nvSpPr>
          <p:cNvPr id="261" name="Shape 261"/>
          <p:cNvSpPr txBox="1"/>
          <p:nvPr>
            <p:ph type="title"/>
          </p:nvPr>
        </p:nvSpPr>
        <p:spPr>
          <a:xfrm>
            <a:off x="4764" y="17464"/>
            <a:ext cx="9139237" cy="592137"/>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9pPr>
          </a:lstStyle>
          <a:p/>
        </p:txBody>
      </p:sp>
      <p:sp>
        <p:nvSpPr>
          <p:cNvPr id="262" name="Shape 262"/>
          <p:cNvSpPr txBox="1"/>
          <p:nvPr>
            <p:ph idx="11" type="ftr"/>
          </p:nvPr>
        </p:nvSpPr>
        <p:spPr>
          <a:xfrm>
            <a:off x="1600200" y="6356351"/>
            <a:ext cx="53340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63" name="Shape 263"/>
          <p:cNvSpPr txBox="1"/>
          <p:nvPr>
            <p:ph idx="12" type="sldNum"/>
          </p:nvPr>
        </p:nvSpPr>
        <p:spPr>
          <a:xfrm>
            <a:off x="533400" y="6356351"/>
            <a:ext cx="762000" cy="365125"/>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200" u="none" cap="none" strike="noStrike">
                <a:solidFill>
                  <a:srgbClr val="898989"/>
                </a:solidFill>
                <a:latin typeface="Century Gothic"/>
                <a:ea typeface="Century Gothic"/>
                <a:cs typeface="Century Gothic"/>
                <a:sym typeface="Century Gothic"/>
              </a:defRPr>
            </a:lvl1pPr>
            <a:lvl2pPr indent="0" lvl="1" marL="0" marR="0" rtl="0" algn="ctr">
              <a:spcBef>
                <a:spcPts val="0"/>
              </a:spcBef>
              <a:buNone/>
              <a:defRPr b="0" i="0" sz="1200" u="none" cap="none" strike="noStrike">
                <a:solidFill>
                  <a:srgbClr val="898989"/>
                </a:solidFill>
                <a:latin typeface="Century Gothic"/>
                <a:ea typeface="Century Gothic"/>
                <a:cs typeface="Century Gothic"/>
                <a:sym typeface="Century Gothic"/>
              </a:defRPr>
            </a:lvl2pPr>
            <a:lvl3pPr indent="0" lvl="2" marL="0" marR="0" rtl="0" algn="ctr">
              <a:spcBef>
                <a:spcPts val="0"/>
              </a:spcBef>
              <a:buNone/>
              <a:defRPr b="0" i="0" sz="1200" u="none" cap="none" strike="noStrike">
                <a:solidFill>
                  <a:srgbClr val="898989"/>
                </a:solidFill>
                <a:latin typeface="Century Gothic"/>
                <a:ea typeface="Century Gothic"/>
                <a:cs typeface="Century Gothic"/>
                <a:sym typeface="Century Gothic"/>
              </a:defRPr>
            </a:lvl3pPr>
            <a:lvl4pPr indent="0" lvl="3" marL="0" marR="0" rtl="0" algn="ctr">
              <a:spcBef>
                <a:spcPts val="0"/>
              </a:spcBef>
              <a:buNone/>
              <a:defRPr b="0" i="0" sz="1200" u="none" cap="none" strike="noStrike">
                <a:solidFill>
                  <a:srgbClr val="898989"/>
                </a:solidFill>
                <a:latin typeface="Century Gothic"/>
                <a:ea typeface="Century Gothic"/>
                <a:cs typeface="Century Gothic"/>
                <a:sym typeface="Century Gothic"/>
              </a:defRPr>
            </a:lvl4pPr>
            <a:lvl5pPr indent="0" lvl="4" marL="0" marR="0" rtl="0" algn="ctr">
              <a:spcBef>
                <a:spcPts val="0"/>
              </a:spcBef>
              <a:buNone/>
              <a:defRPr b="0" i="0" sz="1200" u="none" cap="none" strike="noStrike">
                <a:solidFill>
                  <a:srgbClr val="898989"/>
                </a:solidFill>
                <a:latin typeface="Century Gothic"/>
                <a:ea typeface="Century Gothic"/>
                <a:cs typeface="Century Gothic"/>
                <a:sym typeface="Century Gothic"/>
              </a:defRPr>
            </a:lvl5pPr>
            <a:lvl6pPr indent="0" lvl="5" marL="0" marR="0" rtl="0" algn="ctr">
              <a:spcBef>
                <a:spcPts val="0"/>
              </a:spcBef>
              <a:buNone/>
              <a:defRPr b="0" i="0" sz="1200" u="none" cap="none" strike="noStrike">
                <a:solidFill>
                  <a:srgbClr val="898989"/>
                </a:solidFill>
                <a:latin typeface="Century Gothic"/>
                <a:ea typeface="Century Gothic"/>
                <a:cs typeface="Century Gothic"/>
                <a:sym typeface="Century Gothic"/>
              </a:defRPr>
            </a:lvl6pPr>
            <a:lvl7pPr indent="0" lvl="6" marL="0" marR="0" rtl="0" algn="ctr">
              <a:spcBef>
                <a:spcPts val="0"/>
              </a:spcBef>
              <a:buNone/>
              <a:defRPr b="0" i="0" sz="1200" u="none" cap="none" strike="noStrike">
                <a:solidFill>
                  <a:srgbClr val="898989"/>
                </a:solidFill>
                <a:latin typeface="Century Gothic"/>
                <a:ea typeface="Century Gothic"/>
                <a:cs typeface="Century Gothic"/>
                <a:sym typeface="Century Gothic"/>
              </a:defRPr>
            </a:lvl7pPr>
            <a:lvl8pPr indent="0" lvl="7" marL="0" marR="0" rtl="0" algn="ctr">
              <a:spcBef>
                <a:spcPts val="0"/>
              </a:spcBef>
              <a:buNone/>
              <a:defRPr b="0" i="0" sz="1200" u="none" cap="none" strike="noStrike">
                <a:solidFill>
                  <a:srgbClr val="898989"/>
                </a:solidFill>
                <a:latin typeface="Century Gothic"/>
                <a:ea typeface="Century Gothic"/>
                <a:cs typeface="Century Gothic"/>
                <a:sym typeface="Century Gothic"/>
              </a:defRPr>
            </a:lvl8pPr>
            <a:lvl9pPr indent="0" lvl="8" marL="0" marR="0" rtl="0" algn="ctr">
              <a:spcBef>
                <a:spcPts val="0"/>
              </a:spcBef>
              <a:buNone/>
              <a:defRPr b="0" i="0" sz="1200" u="none" cap="none" strike="noStrike">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264" name="Shape 264"/>
        <p:cNvGrpSpPr/>
        <p:nvPr/>
      </p:nvGrpSpPr>
      <p:grpSpPr>
        <a:xfrm>
          <a:off x="0" y="0"/>
          <a:ext cx="0" cy="0"/>
          <a:chOff x="0" y="0"/>
          <a:chExt cx="0" cy="0"/>
        </a:xfrm>
      </p:grpSpPr>
      <p:sp>
        <p:nvSpPr>
          <p:cNvPr id="265" name="Shape 265"/>
          <p:cNvSpPr txBox="1"/>
          <p:nvPr>
            <p:ph type="title"/>
          </p:nvPr>
        </p:nvSpPr>
        <p:spPr>
          <a:xfrm>
            <a:off x="457201" y="273050"/>
            <a:ext cx="3008313" cy="116205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20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9pPr>
          </a:lstStyle>
          <a:p/>
        </p:txBody>
      </p:sp>
      <p:sp>
        <p:nvSpPr>
          <p:cNvPr id="266" name="Shape 266"/>
          <p:cNvSpPr txBox="1"/>
          <p:nvPr>
            <p:ph idx="1" type="body"/>
          </p:nvPr>
        </p:nvSpPr>
        <p:spPr>
          <a:xfrm>
            <a:off x="3575050" y="273051"/>
            <a:ext cx="5111750" cy="5853113"/>
          </a:xfrm>
          <a:prstGeom prst="rect">
            <a:avLst/>
          </a:prstGeom>
          <a:noFill/>
          <a:ln>
            <a:noFill/>
          </a:ln>
        </p:spPr>
        <p:txBody>
          <a:bodyPr anchorCtr="0" anchor="t" bIns="91425" lIns="91425" spcFirstLastPara="1" rIns="91425" wrap="square" tIns="91425"/>
          <a:lstStyle>
            <a:lvl1pPr indent="-228600" lvl="0" marL="457200" marR="0" rtl="0" algn="l">
              <a:spcBef>
                <a:spcPts val="640"/>
              </a:spcBef>
              <a:spcAft>
                <a:spcPts val="0"/>
              </a:spcAft>
              <a:buSzPts val="1400"/>
              <a:buNone/>
              <a:defRPr b="0" i="0" sz="3200" u="none" cap="none" strike="noStrike">
                <a:solidFill>
                  <a:schemeClr val="dk1"/>
                </a:solidFill>
                <a:latin typeface="Century Gothic"/>
                <a:ea typeface="Century Gothic"/>
                <a:cs typeface="Century Gothic"/>
                <a:sym typeface="Century Gothic"/>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entury Gothic"/>
                <a:ea typeface="Century Gothic"/>
                <a:cs typeface="Century Gothic"/>
                <a:sym typeface="Century Gothic"/>
              </a:defRPr>
            </a:lvl2pPr>
            <a:lvl3pPr indent="-381000" lvl="2" marL="1371600" marR="0" rtl="0" algn="l">
              <a:spcBef>
                <a:spcPts val="480"/>
              </a:spcBef>
              <a:spcAft>
                <a:spcPts val="0"/>
              </a:spcAft>
              <a:buClr>
                <a:schemeClr val="dk1"/>
              </a:buClr>
              <a:buSzPts val="2400"/>
              <a:buFont typeface="Courier New"/>
              <a:buChar char="o"/>
              <a:defRPr b="0" i="0" sz="2400" u="none" cap="none" strike="noStrike">
                <a:solidFill>
                  <a:schemeClr val="dk1"/>
                </a:solidFill>
                <a:latin typeface="Century Gothic"/>
                <a:ea typeface="Century Gothic"/>
                <a:cs typeface="Century Gothic"/>
                <a:sym typeface="Century Gothic"/>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267" name="Shape 267"/>
          <p:cNvSpPr txBox="1"/>
          <p:nvPr>
            <p:ph idx="2" type="body"/>
          </p:nvPr>
        </p:nvSpPr>
        <p:spPr>
          <a:xfrm>
            <a:off x="457201" y="1435101"/>
            <a:ext cx="3008313" cy="4691063"/>
          </a:xfrm>
          <a:prstGeom prst="rect">
            <a:avLst/>
          </a:prstGeom>
          <a:noFill/>
          <a:ln>
            <a:noFill/>
          </a:ln>
        </p:spPr>
        <p:txBody>
          <a:bodyPr anchorCtr="0" anchor="t" bIns="91425" lIns="91425" spcFirstLastPara="1" rIns="91425" wrap="square" tIns="91425"/>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entury Gothic"/>
                <a:ea typeface="Century Gothic"/>
                <a:cs typeface="Century Gothic"/>
                <a:sym typeface="Century Gothic"/>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entury Gothic"/>
                <a:ea typeface="Century Gothic"/>
                <a:cs typeface="Century Gothic"/>
                <a:sym typeface="Century Gothic"/>
              </a:defRPr>
            </a:lvl2pPr>
            <a:lvl3pPr indent="-228600" lvl="2" marL="1371600" marR="0" rtl="0" algn="l">
              <a:spcBef>
                <a:spcPts val="200"/>
              </a:spcBef>
              <a:spcAft>
                <a:spcPts val="0"/>
              </a:spcAft>
              <a:buClr>
                <a:schemeClr val="dk1"/>
              </a:buClr>
              <a:buSzPts val="1000"/>
              <a:buFont typeface="Courier New"/>
              <a:buNone/>
              <a:defRPr b="0" i="0" sz="1000" u="none" cap="none" strike="noStrike">
                <a:solidFill>
                  <a:schemeClr val="dk1"/>
                </a:solidFill>
                <a:latin typeface="Century Gothic"/>
                <a:ea typeface="Century Gothic"/>
                <a:cs typeface="Century Gothic"/>
                <a:sym typeface="Century Gothic"/>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9pPr>
          </a:lstStyle>
          <a:p/>
        </p:txBody>
      </p:sp>
      <p:sp>
        <p:nvSpPr>
          <p:cNvPr id="268" name="Shape 268"/>
          <p:cNvSpPr txBox="1"/>
          <p:nvPr>
            <p:ph idx="11" type="ftr"/>
          </p:nvPr>
        </p:nvSpPr>
        <p:spPr>
          <a:xfrm>
            <a:off x="1600200" y="6356351"/>
            <a:ext cx="53340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69" name="Shape 269"/>
          <p:cNvSpPr txBox="1"/>
          <p:nvPr>
            <p:ph idx="12" type="sldNum"/>
          </p:nvPr>
        </p:nvSpPr>
        <p:spPr>
          <a:xfrm>
            <a:off x="533400" y="6356351"/>
            <a:ext cx="762000" cy="365125"/>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200" u="none" cap="none" strike="noStrike">
                <a:solidFill>
                  <a:srgbClr val="898989"/>
                </a:solidFill>
                <a:latin typeface="Century Gothic"/>
                <a:ea typeface="Century Gothic"/>
                <a:cs typeface="Century Gothic"/>
                <a:sym typeface="Century Gothic"/>
              </a:defRPr>
            </a:lvl1pPr>
            <a:lvl2pPr indent="0" lvl="1" marL="0" marR="0" rtl="0" algn="ctr">
              <a:spcBef>
                <a:spcPts val="0"/>
              </a:spcBef>
              <a:buNone/>
              <a:defRPr b="0" i="0" sz="1200" u="none" cap="none" strike="noStrike">
                <a:solidFill>
                  <a:srgbClr val="898989"/>
                </a:solidFill>
                <a:latin typeface="Century Gothic"/>
                <a:ea typeface="Century Gothic"/>
                <a:cs typeface="Century Gothic"/>
                <a:sym typeface="Century Gothic"/>
              </a:defRPr>
            </a:lvl2pPr>
            <a:lvl3pPr indent="0" lvl="2" marL="0" marR="0" rtl="0" algn="ctr">
              <a:spcBef>
                <a:spcPts val="0"/>
              </a:spcBef>
              <a:buNone/>
              <a:defRPr b="0" i="0" sz="1200" u="none" cap="none" strike="noStrike">
                <a:solidFill>
                  <a:srgbClr val="898989"/>
                </a:solidFill>
                <a:latin typeface="Century Gothic"/>
                <a:ea typeface="Century Gothic"/>
                <a:cs typeface="Century Gothic"/>
                <a:sym typeface="Century Gothic"/>
              </a:defRPr>
            </a:lvl3pPr>
            <a:lvl4pPr indent="0" lvl="3" marL="0" marR="0" rtl="0" algn="ctr">
              <a:spcBef>
                <a:spcPts val="0"/>
              </a:spcBef>
              <a:buNone/>
              <a:defRPr b="0" i="0" sz="1200" u="none" cap="none" strike="noStrike">
                <a:solidFill>
                  <a:srgbClr val="898989"/>
                </a:solidFill>
                <a:latin typeface="Century Gothic"/>
                <a:ea typeface="Century Gothic"/>
                <a:cs typeface="Century Gothic"/>
                <a:sym typeface="Century Gothic"/>
              </a:defRPr>
            </a:lvl4pPr>
            <a:lvl5pPr indent="0" lvl="4" marL="0" marR="0" rtl="0" algn="ctr">
              <a:spcBef>
                <a:spcPts val="0"/>
              </a:spcBef>
              <a:buNone/>
              <a:defRPr b="0" i="0" sz="1200" u="none" cap="none" strike="noStrike">
                <a:solidFill>
                  <a:srgbClr val="898989"/>
                </a:solidFill>
                <a:latin typeface="Century Gothic"/>
                <a:ea typeface="Century Gothic"/>
                <a:cs typeface="Century Gothic"/>
                <a:sym typeface="Century Gothic"/>
              </a:defRPr>
            </a:lvl5pPr>
            <a:lvl6pPr indent="0" lvl="5" marL="0" marR="0" rtl="0" algn="ctr">
              <a:spcBef>
                <a:spcPts val="0"/>
              </a:spcBef>
              <a:buNone/>
              <a:defRPr b="0" i="0" sz="1200" u="none" cap="none" strike="noStrike">
                <a:solidFill>
                  <a:srgbClr val="898989"/>
                </a:solidFill>
                <a:latin typeface="Century Gothic"/>
                <a:ea typeface="Century Gothic"/>
                <a:cs typeface="Century Gothic"/>
                <a:sym typeface="Century Gothic"/>
              </a:defRPr>
            </a:lvl6pPr>
            <a:lvl7pPr indent="0" lvl="6" marL="0" marR="0" rtl="0" algn="ctr">
              <a:spcBef>
                <a:spcPts val="0"/>
              </a:spcBef>
              <a:buNone/>
              <a:defRPr b="0" i="0" sz="1200" u="none" cap="none" strike="noStrike">
                <a:solidFill>
                  <a:srgbClr val="898989"/>
                </a:solidFill>
                <a:latin typeface="Century Gothic"/>
                <a:ea typeface="Century Gothic"/>
                <a:cs typeface="Century Gothic"/>
                <a:sym typeface="Century Gothic"/>
              </a:defRPr>
            </a:lvl7pPr>
            <a:lvl8pPr indent="0" lvl="7" marL="0" marR="0" rtl="0" algn="ctr">
              <a:spcBef>
                <a:spcPts val="0"/>
              </a:spcBef>
              <a:buNone/>
              <a:defRPr b="0" i="0" sz="1200" u="none" cap="none" strike="noStrike">
                <a:solidFill>
                  <a:srgbClr val="898989"/>
                </a:solidFill>
                <a:latin typeface="Century Gothic"/>
                <a:ea typeface="Century Gothic"/>
                <a:cs typeface="Century Gothic"/>
                <a:sym typeface="Century Gothic"/>
              </a:defRPr>
            </a:lvl8pPr>
            <a:lvl9pPr indent="0" lvl="8" marL="0" marR="0" rtl="0" algn="ctr">
              <a:spcBef>
                <a:spcPts val="0"/>
              </a:spcBef>
              <a:buNone/>
              <a:defRPr b="0" i="0" sz="1200" u="none" cap="none" strike="noStrike">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270" name="Shape 270"/>
        <p:cNvGrpSpPr/>
        <p:nvPr/>
      </p:nvGrpSpPr>
      <p:grpSpPr>
        <a:xfrm>
          <a:off x="0" y="0"/>
          <a:ext cx="0" cy="0"/>
          <a:chOff x="0" y="0"/>
          <a:chExt cx="0" cy="0"/>
        </a:xfrm>
      </p:grpSpPr>
      <p:sp>
        <p:nvSpPr>
          <p:cNvPr id="271" name="Shape 271"/>
          <p:cNvSpPr txBox="1"/>
          <p:nvPr>
            <p:ph type="title"/>
          </p:nvPr>
        </p:nvSpPr>
        <p:spPr>
          <a:xfrm>
            <a:off x="1792288" y="4800600"/>
            <a:ext cx="5486400" cy="566738"/>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20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9pPr>
          </a:lstStyle>
          <a:p/>
        </p:txBody>
      </p:sp>
      <p:sp>
        <p:nvSpPr>
          <p:cNvPr id="272" name="Shape 272"/>
          <p:cNvSpPr/>
          <p:nvPr>
            <p:ph idx="2" type="pic"/>
          </p:nvPr>
        </p:nvSpPr>
        <p:spPr>
          <a:xfrm>
            <a:off x="1792288" y="612775"/>
            <a:ext cx="5486400" cy="4114800"/>
          </a:xfrm>
          <a:prstGeom prst="rect">
            <a:avLst/>
          </a:prstGeom>
          <a:noFill/>
          <a:ln>
            <a:noFill/>
          </a:ln>
        </p:spPr>
        <p:txBody>
          <a:bodyPr anchorCtr="0" anchor="t" bIns="91425" lIns="91425" spcFirstLastPara="1" rIns="91425" wrap="square" tIns="91425"/>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entury Gothic"/>
                <a:ea typeface="Century Gothic"/>
                <a:cs typeface="Century Gothic"/>
                <a:sym typeface="Century Gothic"/>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entury Gothic"/>
                <a:ea typeface="Century Gothic"/>
                <a:cs typeface="Century Gothic"/>
                <a:sym typeface="Century Gothic"/>
              </a:defRPr>
            </a:lvl2pPr>
            <a:lvl3pPr lvl="2" marR="0" rtl="0" algn="l">
              <a:spcBef>
                <a:spcPts val="480"/>
              </a:spcBef>
              <a:spcAft>
                <a:spcPts val="0"/>
              </a:spcAft>
              <a:buClr>
                <a:schemeClr val="dk1"/>
              </a:buClr>
              <a:buSzPts val="2400"/>
              <a:buFont typeface="Courier New"/>
              <a:buNone/>
              <a:defRPr b="0" i="0" sz="2400" u="none" cap="none" strike="noStrike">
                <a:solidFill>
                  <a:schemeClr val="dk1"/>
                </a:solidFill>
                <a:latin typeface="Century Gothic"/>
                <a:ea typeface="Century Gothic"/>
                <a:cs typeface="Century Gothic"/>
                <a:sym typeface="Century Gothic"/>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9pPr>
          </a:lstStyle>
          <a:p/>
        </p:txBody>
      </p:sp>
      <p:sp>
        <p:nvSpPr>
          <p:cNvPr id="273" name="Shape 273"/>
          <p:cNvSpPr txBox="1"/>
          <p:nvPr>
            <p:ph idx="1" type="body"/>
          </p:nvPr>
        </p:nvSpPr>
        <p:spPr>
          <a:xfrm>
            <a:off x="1792288" y="5367338"/>
            <a:ext cx="5486400" cy="804862"/>
          </a:xfrm>
          <a:prstGeom prst="rect">
            <a:avLst/>
          </a:prstGeom>
          <a:noFill/>
          <a:ln>
            <a:noFill/>
          </a:ln>
        </p:spPr>
        <p:txBody>
          <a:bodyPr anchorCtr="0" anchor="t" bIns="91425" lIns="91425" spcFirstLastPara="1" rIns="91425" wrap="square" tIns="91425"/>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entury Gothic"/>
                <a:ea typeface="Century Gothic"/>
                <a:cs typeface="Century Gothic"/>
                <a:sym typeface="Century Gothic"/>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entury Gothic"/>
                <a:ea typeface="Century Gothic"/>
                <a:cs typeface="Century Gothic"/>
                <a:sym typeface="Century Gothic"/>
              </a:defRPr>
            </a:lvl2pPr>
            <a:lvl3pPr indent="-228600" lvl="2" marL="1371600" marR="0" rtl="0" algn="l">
              <a:spcBef>
                <a:spcPts val="200"/>
              </a:spcBef>
              <a:spcAft>
                <a:spcPts val="0"/>
              </a:spcAft>
              <a:buClr>
                <a:schemeClr val="dk1"/>
              </a:buClr>
              <a:buSzPts val="1000"/>
              <a:buFont typeface="Courier New"/>
              <a:buNone/>
              <a:defRPr b="0" i="0" sz="1000" u="none" cap="none" strike="noStrike">
                <a:solidFill>
                  <a:schemeClr val="dk1"/>
                </a:solidFill>
                <a:latin typeface="Century Gothic"/>
                <a:ea typeface="Century Gothic"/>
                <a:cs typeface="Century Gothic"/>
                <a:sym typeface="Century Gothic"/>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9pPr>
          </a:lstStyle>
          <a:p/>
        </p:txBody>
      </p:sp>
      <p:sp>
        <p:nvSpPr>
          <p:cNvPr id="274" name="Shape 274"/>
          <p:cNvSpPr txBox="1"/>
          <p:nvPr>
            <p:ph idx="11" type="ftr"/>
          </p:nvPr>
        </p:nvSpPr>
        <p:spPr>
          <a:xfrm>
            <a:off x="1600200" y="6356351"/>
            <a:ext cx="53340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75" name="Shape 275"/>
          <p:cNvSpPr txBox="1"/>
          <p:nvPr>
            <p:ph idx="12" type="sldNum"/>
          </p:nvPr>
        </p:nvSpPr>
        <p:spPr>
          <a:xfrm>
            <a:off x="533400" y="6356351"/>
            <a:ext cx="762000" cy="365125"/>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200" u="none" cap="none" strike="noStrike">
                <a:solidFill>
                  <a:srgbClr val="898989"/>
                </a:solidFill>
                <a:latin typeface="Century Gothic"/>
                <a:ea typeface="Century Gothic"/>
                <a:cs typeface="Century Gothic"/>
                <a:sym typeface="Century Gothic"/>
              </a:defRPr>
            </a:lvl1pPr>
            <a:lvl2pPr indent="0" lvl="1" marL="0" marR="0" rtl="0" algn="ctr">
              <a:spcBef>
                <a:spcPts val="0"/>
              </a:spcBef>
              <a:buNone/>
              <a:defRPr b="0" i="0" sz="1200" u="none" cap="none" strike="noStrike">
                <a:solidFill>
                  <a:srgbClr val="898989"/>
                </a:solidFill>
                <a:latin typeface="Century Gothic"/>
                <a:ea typeface="Century Gothic"/>
                <a:cs typeface="Century Gothic"/>
                <a:sym typeface="Century Gothic"/>
              </a:defRPr>
            </a:lvl2pPr>
            <a:lvl3pPr indent="0" lvl="2" marL="0" marR="0" rtl="0" algn="ctr">
              <a:spcBef>
                <a:spcPts val="0"/>
              </a:spcBef>
              <a:buNone/>
              <a:defRPr b="0" i="0" sz="1200" u="none" cap="none" strike="noStrike">
                <a:solidFill>
                  <a:srgbClr val="898989"/>
                </a:solidFill>
                <a:latin typeface="Century Gothic"/>
                <a:ea typeface="Century Gothic"/>
                <a:cs typeface="Century Gothic"/>
                <a:sym typeface="Century Gothic"/>
              </a:defRPr>
            </a:lvl3pPr>
            <a:lvl4pPr indent="0" lvl="3" marL="0" marR="0" rtl="0" algn="ctr">
              <a:spcBef>
                <a:spcPts val="0"/>
              </a:spcBef>
              <a:buNone/>
              <a:defRPr b="0" i="0" sz="1200" u="none" cap="none" strike="noStrike">
                <a:solidFill>
                  <a:srgbClr val="898989"/>
                </a:solidFill>
                <a:latin typeface="Century Gothic"/>
                <a:ea typeface="Century Gothic"/>
                <a:cs typeface="Century Gothic"/>
                <a:sym typeface="Century Gothic"/>
              </a:defRPr>
            </a:lvl4pPr>
            <a:lvl5pPr indent="0" lvl="4" marL="0" marR="0" rtl="0" algn="ctr">
              <a:spcBef>
                <a:spcPts val="0"/>
              </a:spcBef>
              <a:buNone/>
              <a:defRPr b="0" i="0" sz="1200" u="none" cap="none" strike="noStrike">
                <a:solidFill>
                  <a:srgbClr val="898989"/>
                </a:solidFill>
                <a:latin typeface="Century Gothic"/>
                <a:ea typeface="Century Gothic"/>
                <a:cs typeface="Century Gothic"/>
                <a:sym typeface="Century Gothic"/>
              </a:defRPr>
            </a:lvl5pPr>
            <a:lvl6pPr indent="0" lvl="5" marL="0" marR="0" rtl="0" algn="ctr">
              <a:spcBef>
                <a:spcPts val="0"/>
              </a:spcBef>
              <a:buNone/>
              <a:defRPr b="0" i="0" sz="1200" u="none" cap="none" strike="noStrike">
                <a:solidFill>
                  <a:srgbClr val="898989"/>
                </a:solidFill>
                <a:latin typeface="Century Gothic"/>
                <a:ea typeface="Century Gothic"/>
                <a:cs typeface="Century Gothic"/>
                <a:sym typeface="Century Gothic"/>
              </a:defRPr>
            </a:lvl6pPr>
            <a:lvl7pPr indent="0" lvl="6" marL="0" marR="0" rtl="0" algn="ctr">
              <a:spcBef>
                <a:spcPts val="0"/>
              </a:spcBef>
              <a:buNone/>
              <a:defRPr b="0" i="0" sz="1200" u="none" cap="none" strike="noStrike">
                <a:solidFill>
                  <a:srgbClr val="898989"/>
                </a:solidFill>
                <a:latin typeface="Century Gothic"/>
                <a:ea typeface="Century Gothic"/>
                <a:cs typeface="Century Gothic"/>
                <a:sym typeface="Century Gothic"/>
              </a:defRPr>
            </a:lvl7pPr>
            <a:lvl8pPr indent="0" lvl="7" marL="0" marR="0" rtl="0" algn="ctr">
              <a:spcBef>
                <a:spcPts val="0"/>
              </a:spcBef>
              <a:buNone/>
              <a:defRPr b="0" i="0" sz="1200" u="none" cap="none" strike="noStrike">
                <a:solidFill>
                  <a:srgbClr val="898989"/>
                </a:solidFill>
                <a:latin typeface="Century Gothic"/>
                <a:ea typeface="Century Gothic"/>
                <a:cs typeface="Century Gothic"/>
                <a:sym typeface="Century Gothic"/>
              </a:defRPr>
            </a:lvl8pPr>
            <a:lvl9pPr indent="0" lvl="8" marL="0" marR="0" rtl="0" algn="ctr">
              <a:spcBef>
                <a:spcPts val="0"/>
              </a:spcBef>
              <a:buNone/>
              <a:defRPr b="0" i="0" sz="1200" u="none" cap="none" strike="noStrike">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20" name="Shape 20"/>
        <p:cNvGrpSpPr/>
        <p:nvPr/>
      </p:nvGrpSpPr>
      <p:grpSpPr>
        <a:xfrm>
          <a:off x="0" y="0"/>
          <a:ext cx="0" cy="0"/>
          <a:chOff x="0" y="0"/>
          <a:chExt cx="0" cy="0"/>
        </a:xfrm>
      </p:grpSpPr>
      <p:sp>
        <p:nvSpPr>
          <p:cNvPr id="21" name="Shape 21"/>
          <p:cNvSpPr txBox="1"/>
          <p:nvPr>
            <p:ph idx="1" type="body"/>
          </p:nvPr>
        </p:nvSpPr>
        <p:spPr>
          <a:xfrm>
            <a:off x="914400" y="2514600"/>
            <a:ext cx="6705600" cy="762000"/>
          </a:xfrm>
          <a:prstGeom prst="rect">
            <a:avLst/>
          </a:prstGeom>
          <a:noFill/>
          <a:ln>
            <a:noFill/>
          </a:ln>
        </p:spPr>
        <p:txBody>
          <a:bodyPr anchorCtr="0" anchor="t" bIns="91425" lIns="91425" spcFirstLastPara="1" rIns="91425" wrap="square" tIns="91425"/>
          <a:lstStyle>
            <a:lvl1pPr indent="-228600" lvl="0" marL="457200" marR="0" rtl="0" algn="l">
              <a:spcBef>
                <a:spcPts val="640"/>
              </a:spcBef>
              <a:spcAft>
                <a:spcPts val="0"/>
              </a:spcAft>
              <a:buClr>
                <a:schemeClr val="lt1"/>
              </a:buClr>
              <a:buSzPts val="3200"/>
              <a:buFont typeface="Arial"/>
              <a:buNone/>
              <a:defRPr b="0" i="0" sz="3200" u="none" cap="none" strike="noStrike">
                <a:solidFill>
                  <a:schemeClr val="lt1"/>
                </a:solidFill>
                <a:latin typeface="Rockwell"/>
                <a:ea typeface="Rockwell"/>
                <a:cs typeface="Rockwell"/>
                <a:sym typeface="Rockwell"/>
              </a:defRPr>
            </a:lvl1pPr>
            <a:lvl2pPr indent="-228600" lvl="1" marL="914400" marR="0" rtl="0" algn="l">
              <a:spcBef>
                <a:spcPts val="560"/>
              </a:spcBef>
              <a:spcAft>
                <a:spcPts val="0"/>
              </a:spcAft>
              <a:buClr>
                <a:schemeClr val="lt1"/>
              </a:buClr>
              <a:buSzPts val="2800"/>
              <a:buFont typeface="Arial"/>
              <a:buNone/>
              <a:defRPr b="0" i="0" sz="2800" u="none" cap="none" strike="noStrike">
                <a:solidFill>
                  <a:schemeClr val="lt1"/>
                </a:solidFill>
                <a:latin typeface="Rockwell"/>
                <a:ea typeface="Rockwell"/>
                <a:cs typeface="Rockwell"/>
                <a:sym typeface="Rockwel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Rockwell"/>
                <a:ea typeface="Rockwell"/>
                <a:cs typeface="Rockwell"/>
                <a:sym typeface="Rockwel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Rockwell"/>
                <a:ea typeface="Rockwell"/>
                <a:cs typeface="Rockwell"/>
                <a:sym typeface="Rockwel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Rockwell"/>
                <a:ea typeface="Rockwell"/>
                <a:cs typeface="Rockwell"/>
                <a:sym typeface="Rockwel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22" name="Shape 22"/>
          <p:cNvSpPr txBox="1"/>
          <p:nvPr>
            <p:ph idx="2" type="body"/>
          </p:nvPr>
        </p:nvSpPr>
        <p:spPr>
          <a:xfrm>
            <a:off x="914400" y="3276600"/>
            <a:ext cx="6705600" cy="457200"/>
          </a:xfrm>
          <a:prstGeom prst="rect">
            <a:avLst/>
          </a:prstGeom>
          <a:noFill/>
          <a:ln>
            <a:noFill/>
          </a:ln>
        </p:spPr>
        <p:txBody>
          <a:bodyPr anchorCtr="0" anchor="t" bIns="91425" lIns="91425" spcFirstLastPara="1" rIns="91425" wrap="square" tIns="91425"/>
          <a:lstStyle>
            <a:lvl1pPr indent="-228600" lvl="0" marL="457200" marR="0" rtl="0" algn="l">
              <a:spcBef>
                <a:spcPts val="400"/>
              </a:spcBef>
              <a:spcAft>
                <a:spcPts val="0"/>
              </a:spcAft>
              <a:buClr>
                <a:srgbClr val="187F9F"/>
              </a:buClr>
              <a:buSzPts val="2000"/>
              <a:buFont typeface="Arial"/>
              <a:buNone/>
              <a:defRPr b="0" i="0" sz="2000" u="none" cap="none" strike="noStrike">
                <a:solidFill>
                  <a:srgbClr val="187F9F"/>
                </a:solidFill>
                <a:latin typeface="Rockwell"/>
                <a:ea typeface="Rockwell"/>
                <a:cs typeface="Rockwell"/>
                <a:sym typeface="Rockwel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Rockwell"/>
                <a:ea typeface="Rockwell"/>
                <a:cs typeface="Rockwell"/>
                <a:sym typeface="Rockwel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Rockwell"/>
                <a:ea typeface="Rockwell"/>
                <a:cs typeface="Rockwell"/>
                <a:sym typeface="Rockwel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Rockwell"/>
                <a:ea typeface="Rockwell"/>
                <a:cs typeface="Rockwell"/>
                <a:sym typeface="Rockwel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Rockwell"/>
                <a:ea typeface="Rockwell"/>
                <a:cs typeface="Rockwell"/>
                <a:sym typeface="Rockwel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276" name="Shape 276"/>
        <p:cNvGrpSpPr/>
        <p:nvPr/>
      </p:nvGrpSpPr>
      <p:grpSpPr>
        <a:xfrm>
          <a:off x="0" y="0"/>
          <a:ext cx="0" cy="0"/>
          <a:chOff x="0" y="0"/>
          <a:chExt cx="0" cy="0"/>
        </a:xfrm>
      </p:grpSpPr>
      <p:sp>
        <p:nvSpPr>
          <p:cNvPr id="277" name="Shape 277"/>
          <p:cNvSpPr txBox="1"/>
          <p:nvPr>
            <p:ph type="title"/>
          </p:nvPr>
        </p:nvSpPr>
        <p:spPr>
          <a:xfrm>
            <a:off x="4764" y="17464"/>
            <a:ext cx="9139237" cy="592137"/>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9pPr>
          </a:lstStyle>
          <a:p/>
        </p:txBody>
      </p:sp>
      <p:sp>
        <p:nvSpPr>
          <p:cNvPr id="278" name="Shape 278"/>
          <p:cNvSpPr txBox="1"/>
          <p:nvPr>
            <p:ph idx="1" type="body"/>
          </p:nvPr>
        </p:nvSpPr>
        <p:spPr>
          <a:xfrm rot="5400000">
            <a:off x="1943100" y="-495300"/>
            <a:ext cx="5257800" cy="8229600"/>
          </a:xfrm>
          <a:prstGeom prst="rect">
            <a:avLst/>
          </a:prstGeom>
          <a:noFill/>
          <a:ln>
            <a:noFill/>
          </a:ln>
        </p:spPr>
        <p:txBody>
          <a:bodyPr anchorCtr="0" anchor="t" bIns="91425" lIns="91425" spcFirstLastPara="1" rIns="91425" wrap="square" tIns="91425"/>
          <a:lstStyle>
            <a:lvl1pPr indent="-228600" lvl="0" marL="457200" marR="0" rtl="0" algn="l">
              <a:spcBef>
                <a:spcPts val="640"/>
              </a:spcBef>
              <a:spcAft>
                <a:spcPts val="0"/>
              </a:spcAft>
              <a:buSzPts val="1400"/>
              <a:buNone/>
              <a:defRPr b="0" i="0" sz="3200" u="none" cap="none" strike="noStrike">
                <a:solidFill>
                  <a:schemeClr val="dk1"/>
                </a:solidFill>
                <a:latin typeface="Century Gothic"/>
                <a:ea typeface="Century Gothic"/>
                <a:cs typeface="Century Gothic"/>
                <a:sym typeface="Century Gothic"/>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entury Gothic"/>
                <a:ea typeface="Century Gothic"/>
                <a:cs typeface="Century Gothic"/>
                <a:sym typeface="Century Gothic"/>
              </a:defRPr>
            </a:lvl2pPr>
            <a:lvl3pPr indent="-381000" lvl="2" marL="1371600" marR="0" rtl="0" algn="l">
              <a:spcBef>
                <a:spcPts val="480"/>
              </a:spcBef>
              <a:spcAft>
                <a:spcPts val="0"/>
              </a:spcAft>
              <a:buClr>
                <a:schemeClr val="dk1"/>
              </a:buClr>
              <a:buSzPts val="2400"/>
              <a:buFont typeface="Courier New"/>
              <a:buChar char="o"/>
              <a:defRPr b="0" i="0" sz="2400" u="none" cap="none" strike="noStrike">
                <a:solidFill>
                  <a:schemeClr val="dk1"/>
                </a:solidFill>
                <a:latin typeface="Century Gothic"/>
                <a:ea typeface="Century Gothic"/>
                <a:cs typeface="Century Gothic"/>
                <a:sym typeface="Century Gothic"/>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279" name="Shape 279"/>
          <p:cNvSpPr txBox="1"/>
          <p:nvPr>
            <p:ph idx="11" type="ftr"/>
          </p:nvPr>
        </p:nvSpPr>
        <p:spPr>
          <a:xfrm>
            <a:off x="1600200" y="6356351"/>
            <a:ext cx="53340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80" name="Shape 280"/>
          <p:cNvSpPr txBox="1"/>
          <p:nvPr>
            <p:ph idx="12" type="sldNum"/>
          </p:nvPr>
        </p:nvSpPr>
        <p:spPr>
          <a:xfrm>
            <a:off x="533400" y="6356351"/>
            <a:ext cx="762000" cy="365125"/>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200" u="none" cap="none" strike="noStrike">
                <a:solidFill>
                  <a:srgbClr val="898989"/>
                </a:solidFill>
                <a:latin typeface="Century Gothic"/>
                <a:ea typeface="Century Gothic"/>
                <a:cs typeface="Century Gothic"/>
                <a:sym typeface="Century Gothic"/>
              </a:defRPr>
            </a:lvl1pPr>
            <a:lvl2pPr indent="0" lvl="1" marL="0" marR="0" rtl="0" algn="ctr">
              <a:spcBef>
                <a:spcPts val="0"/>
              </a:spcBef>
              <a:buNone/>
              <a:defRPr b="0" i="0" sz="1200" u="none" cap="none" strike="noStrike">
                <a:solidFill>
                  <a:srgbClr val="898989"/>
                </a:solidFill>
                <a:latin typeface="Century Gothic"/>
                <a:ea typeface="Century Gothic"/>
                <a:cs typeface="Century Gothic"/>
                <a:sym typeface="Century Gothic"/>
              </a:defRPr>
            </a:lvl2pPr>
            <a:lvl3pPr indent="0" lvl="2" marL="0" marR="0" rtl="0" algn="ctr">
              <a:spcBef>
                <a:spcPts val="0"/>
              </a:spcBef>
              <a:buNone/>
              <a:defRPr b="0" i="0" sz="1200" u="none" cap="none" strike="noStrike">
                <a:solidFill>
                  <a:srgbClr val="898989"/>
                </a:solidFill>
                <a:latin typeface="Century Gothic"/>
                <a:ea typeface="Century Gothic"/>
                <a:cs typeface="Century Gothic"/>
                <a:sym typeface="Century Gothic"/>
              </a:defRPr>
            </a:lvl3pPr>
            <a:lvl4pPr indent="0" lvl="3" marL="0" marR="0" rtl="0" algn="ctr">
              <a:spcBef>
                <a:spcPts val="0"/>
              </a:spcBef>
              <a:buNone/>
              <a:defRPr b="0" i="0" sz="1200" u="none" cap="none" strike="noStrike">
                <a:solidFill>
                  <a:srgbClr val="898989"/>
                </a:solidFill>
                <a:latin typeface="Century Gothic"/>
                <a:ea typeface="Century Gothic"/>
                <a:cs typeface="Century Gothic"/>
                <a:sym typeface="Century Gothic"/>
              </a:defRPr>
            </a:lvl4pPr>
            <a:lvl5pPr indent="0" lvl="4" marL="0" marR="0" rtl="0" algn="ctr">
              <a:spcBef>
                <a:spcPts val="0"/>
              </a:spcBef>
              <a:buNone/>
              <a:defRPr b="0" i="0" sz="1200" u="none" cap="none" strike="noStrike">
                <a:solidFill>
                  <a:srgbClr val="898989"/>
                </a:solidFill>
                <a:latin typeface="Century Gothic"/>
                <a:ea typeface="Century Gothic"/>
                <a:cs typeface="Century Gothic"/>
                <a:sym typeface="Century Gothic"/>
              </a:defRPr>
            </a:lvl5pPr>
            <a:lvl6pPr indent="0" lvl="5" marL="0" marR="0" rtl="0" algn="ctr">
              <a:spcBef>
                <a:spcPts val="0"/>
              </a:spcBef>
              <a:buNone/>
              <a:defRPr b="0" i="0" sz="1200" u="none" cap="none" strike="noStrike">
                <a:solidFill>
                  <a:srgbClr val="898989"/>
                </a:solidFill>
                <a:latin typeface="Century Gothic"/>
                <a:ea typeface="Century Gothic"/>
                <a:cs typeface="Century Gothic"/>
                <a:sym typeface="Century Gothic"/>
              </a:defRPr>
            </a:lvl6pPr>
            <a:lvl7pPr indent="0" lvl="6" marL="0" marR="0" rtl="0" algn="ctr">
              <a:spcBef>
                <a:spcPts val="0"/>
              </a:spcBef>
              <a:buNone/>
              <a:defRPr b="0" i="0" sz="1200" u="none" cap="none" strike="noStrike">
                <a:solidFill>
                  <a:srgbClr val="898989"/>
                </a:solidFill>
                <a:latin typeface="Century Gothic"/>
                <a:ea typeface="Century Gothic"/>
                <a:cs typeface="Century Gothic"/>
                <a:sym typeface="Century Gothic"/>
              </a:defRPr>
            </a:lvl7pPr>
            <a:lvl8pPr indent="0" lvl="7" marL="0" marR="0" rtl="0" algn="ctr">
              <a:spcBef>
                <a:spcPts val="0"/>
              </a:spcBef>
              <a:buNone/>
              <a:defRPr b="0" i="0" sz="1200" u="none" cap="none" strike="noStrike">
                <a:solidFill>
                  <a:srgbClr val="898989"/>
                </a:solidFill>
                <a:latin typeface="Century Gothic"/>
                <a:ea typeface="Century Gothic"/>
                <a:cs typeface="Century Gothic"/>
                <a:sym typeface="Century Gothic"/>
              </a:defRPr>
            </a:lvl8pPr>
            <a:lvl9pPr indent="0" lvl="8" marL="0" marR="0" rtl="0" algn="ctr">
              <a:spcBef>
                <a:spcPts val="0"/>
              </a:spcBef>
              <a:buNone/>
              <a:defRPr b="0" i="0" sz="1200" u="none" cap="none" strike="noStrike">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281" name="Shape 281"/>
        <p:cNvGrpSpPr/>
        <p:nvPr/>
      </p:nvGrpSpPr>
      <p:grpSpPr>
        <a:xfrm>
          <a:off x="0" y="0"/>
          <a:ext cx="0" cy="0"/>
          <a:chOff x="0" y="0"/>
          <a:chExt cx="0" cy="0"/>
        </a:xfrm>
      </p:grpSpPr>
      <p:sp>
        <p:nvSpPr>
          <p:cNvPr id="282" name="Shape 282"/>
          <p:cNvSpPr txBox="1"/>
          <p:nvPr>
            <p:ph type="title"/>
          </p:nvPr>
        </p:nvSpPr>
        <p:spPr>
          <a:xfrm rot="5400000">
            <a:off x="4732337" y="2171702"/>
            <a:ext cx="5851525" cy="2057400"/>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9pPr>
          </a:lstStyle>
          <a:p/>
        </p:txBody>
      </p:sp>
      <p:sp>
        <p:nvSpPr>
          <p:cNvPr id="283" name="Shape 283"/>
          <p:cNvSpPr txBox="1"/>
          <p:nvPr>
            <p:ph idx="1" type="body"/>
          </p:nvPr>
        </p:nvSpPr>
        <p:spPr>
          <a:xfrm rot="5400000">
            <a:off x="541337" y="190501"/>
            <a:ext cx="5851525" cy="6019800"/>
          </a:xfrm>
          <a:prstGeom prst="rect">
            <a:avLst/>
          </a:prstGeom>
          <a:noFill/>
          <a:ln>
            <a:noFill/>
          </a:ln>
        </p:spPr>
        <p:txBody>
          <a:bodyPr anchorCtr="0" anchor="t" bIns="91425" lIns="91425" spcFirstLastPara="1" rIns="91425" wrap="square" tIns="91425"/>
          <a:lstStyle>
            <a:lvl1pPr indent="-228600" lvl="0" marL="457200" marR="0" rtl="0" algn="l">
              <a:spcBef>
                <a:spcPts val="640"/>
              </a:spcBef>
              <a:spcAft>
                <a:spcPts val="0"/>
              </a:spcAft>
              <a:buSzPts val="1400"/>
              <a:buNone/>
              <a:defRPr b="0" i="0" sz="3200" u="none" cap="none" strike="noStrike">
                <a:solidFill>
                  <a:schemeClr val="dk1"/>
                </a:solidFill>
                <a:latin typeface="Century Gothic"/>
                <a:ea typeface="Century Gothic"/>
                <a:cs typeface="Century Gothic"/>
                <a:sym typeface="Century Gothic"/>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entury Gothic"/>
                <a:ea typeface="Century Gothic"/>
                <a:cs typeface="Century Gothic"/>
                <a:sym typeface="Century Gothic"/>
              </a:defRPr>
            </a:lvl2pPr>
            <a:lvl3pPr indent="-381000" lvl="2" marL="1371600" marR="0" rtl="0" algn="l">
              <a:spcBef>
                <a:spcPts val="480"/>
              </a:spcBef>
              <a:spcAft>
                <a:spcPts val="0"/>
              </a:spcAft>
              <a:buClr>
                <a:schemeClr val="dk1"/>
              </a:buClr>
              <a:buSzPts val="2400"/>
              <a:buFont typeface="Courier New"/>
              <a:buChar char="o"/>
              <a:defRPr b="0" i="0" sz="2400" u="none" cap="none" strike="noStrike">
                <a:solidFill>
                  <a:schemeClr val="dk1"/>
                </a:solidFill>
                <a:latin typeface="Century Gothic"/>
                <a:ea typeface="Century Gothic"/>
                <a:cs typeface="Century Gothic"/>
                <a:sym typeface="Century Gothic"/>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284" name="Shape 284"/>
          <p:cNvSpPr txBox="1"/>
          <p:nvPr>
            <p:ph idx="11" type="ftr"/>
          </p:nvPr>
        </p:nvSpPr>
        <p:spPr>
          <a:xfrm>
            <a:off x="1600200" y="6356351"/>
            <a:ext cx="53340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85" name="Shape 285"/>
          <p:cNvSpPr txBox="1"/>
          <p:nvPr>
            <p:ph idx="12" type="sldNum"/>
          </p:nvPr>
        </p:nvSpPr>
        <p:spPr>
          <a:xfrm>
            <a:off x="533400" y="6356351"/>
            <a:ext cx="762000" cy="365125"/>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200" u="none" cap="none" strike="noStrike">
                <a:solidFill>
                  <a:srgbClr val="898989"/>
                </a:solidFill>
                <a:latin typeface="Century Gothic"/>
                <a:ea typeface="Century Gothic"/>
                <a:cs typeface="Century Gothic"/>
                <a:sym typeface="Century Gothic"/>
              </a:defRPr>
            </a:lvl1pPr>
            <a:lvl2pPr indent="0" lvl="1" marL="0" marR="0" rtl="0" algn="ctr">
              <a:spcBef>
                <a:spcPts val="0"/>
              </a:spcBef>
              <a:buNone/>
              <a:defRPr b="0" i="0" sz="1200" u="none" cap="none" strike="noStrike">
                <a:solidFill>
                  <a:srgbClr val="898989"/>
                </a:solidFill>
                <a:latin typeface="Century Gothic"/>
                <a:ea typeface="Century Gothic"/>
                <a:cs typeface="Century Gothic"/>
                <a:sym typeface="Century Gothic"/>
              </a:defRPr>
            </a:lvl2pPr>
            <a:lvl3pPr indent="0" lvl="2" marL="0" marR="0" rtl="0" algn="ctr">
              <a:spcBef>
                <a:spcPts val="0"/>
              </a:spcBef>
              <a:buNone/>
              <a:defRPr b="0" i="0" sz="1200" u="none" cap="none" strike="noStrike">
                <a:solidFill>
                  <a:srgbClr val="898989"/>
                </a:solidFill>
                <a:latin typeface="Century Gothic"/>
                <a:ea typeface="Century Gothic"/>
                <a:cs typeface="Century Gothic"/>
                <a:sym typeface="Century Gothic"/>
              </a:defRPr>
            </a:lvl3pPr>
            <a:lvl4pPr indent="0" lvl="3" marL="0" marR="0" rtl="0" algn="ctr">
              <a:spcBef>
                <a:spcPts val="0"/>
              </a:spcBef>
              <a:buNone/>
              <a:defRPr b="0" i="0" sz="1200" u="none" cap="none" strike="noStrike">
                <a:solidFill>
                  <a:srgbClr val="898989"/>
                </a:solidFill>
                <a:latin typeface="Century Gothic"/>
                <a:ea typeface="Century Gothic"/>
                <a:cs typeface="Century Gothic"/>
                <a:sym typeface="Century Gothic"/>
              </a:defRPr>
            </a:lvl4pPr>
            <a:lvl5pPr indent="0" lvl="4" marL="0" marR="0" rtl="0" algn="ctr">
              <a:spcBef>
                <a:spcPts val="0"/>
              </a:spcBef>
              <a:buNone/>
              <a:defRPr b="0" i="0" sz="1200" u="none" cap="none" strike="noStrike">
                <a:solidFill>
                  <a:srgbClr val="898989"/>
                </a:solidFill>
                <a:latin typeface="Century Gothic"/>
                <a:ea typeface="Century Gothic"/>
                <a:cs typeface="Century Gothic"/>
                <a:sym typeface="Century Gothic"/>
              </a:defRPr>
            </a:lvl5pPr>
            <a:lvl6pPr indent="0" lvl="5" marL="0" marR="0" rtl="0" algn="ctr">
              <a:spcBef>
                <a:spcPts val="0"/>
              </a:spcBef>
              <a:buNone/>
              <a:defRPr b="0" i="0" sz="1200" u="none" cap="none" strike="noStrike">
                <a:solidFill>
                  <a:srgbClr val="898989"/>
                </a:solidFill>
                <a:latin typeface="Century Gothic"/>
                <a:ea typeface="Century Gothic"/>
                <a:cs typeface="Century Gothic"/>
                <a:sym typeface="Century Gothic"/>
              </a:defRPr>
            </a:lvl6pPr>
            <a:lvl7pPr indent="0" lvl="6" marL="0" marR="0" rtl="0" algn="ctr">
              <a:spcBef>
                <a:spcPts val="0"/>
              </a:spcBef>
              <a:buNone/>
              <a:defRPr b="0" i="0" sz="1200" u="none" cap="none" strike="noStrike">
                <a:solidFill>
                  <a:srgbClr val="898989"/>
                </a:solidFill>
                <a:latin typeface="Century Gothic"/>
                <a:ea typeface="Century Gothic"/>
                <a:cs typeface="Century Gothic"/>
                <a:sym typeface="Century Gothic"/>
              </a:defRPr>
            </a:lvl7pPr>
            <a:lvl8pPr indent="0" lvl="7" marL="0" marR="0" rtl="0" algn="ctr">
              <a:spcBef>
                <a:spcPts val="0"/>
              </a:spcBef>
              <a:buNone/>
              <a:defRPr b="0" i="0" sz="1200" u="none" cap="none" strike="noStrike">
                <a:solidFill>
                  <a:srgbClr val="898989"/>
                </a:solidFill>
                <a:latin typeface="Century Gothic"/>
                <a:ea typeface="Century Gothic"/>
                <a:cs typeface="Century Gothic"/>
                <a:sym typeface="Century Gothic"/>
              </a:defRPr>
            </a:lvl8pPr>
            <a:lvl9pPr indent="0" lvl="8" marL="0" marR="0" rtl="0" algn="ctr">
              <a:spcBef>
                <a:spcPts val="0"/>
              </a:spcBef>
              <a:buNone/>
              <a:defRPr b="0" i="0" sz="1200" u="none" cap="none" strike="noStrike">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91" name="Shape 291"/>
        <p:cNvGrpSpPr/>
        <p:nvPr/>
      </p:nvGrpSpPr>
      <p:grpSpPr>
        <a:xfrm>
          <a:off x="0" y="0"/>
          <a:ext cx="0" cy="0"/>
          <a:chOff x="0" y="0"/>
          <a:chExt cx="0" cy="0"/>
        </a:xfrm>
      </p:grpSpPr>
      <p:sp>
        <p:nvSpPr>
          <p:cNvPr id="292" name="Shape 292"/>
          <p:cNvSpPr txBox="1"/>
          <p:nvPr>
            <p:ph type="title"/>
          </p:nvPr>
        </p:nvSpPr>
        <p:spPr>
          <a:xfrm>
            <a:off x="4764" y="17464"/>
            <a:ext cx="9139237" cy="592137"/>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9pPr>
          </a:lstStyle>
          <a:p/>
        </p:txBody>
      </p:sp>
      <p:sp>
        <p:nvSpPr>
          <p:cNvPr id="293" name="Shape 293"/>
          <p:cNvSpPr txBox="1"/>
          <p:nvPr>
            <p:ph idx="1" type="body"/>
          </p:nvPr>
        </p:nvSpPr>
        <p:spPr>
          <a:xfrm>
            <a:off x="457200" y="990600"/>
            <a:ext cx="8229600" cy="5257800"/>
          </a:xfrm>
          <a:prstGeom prst="rect">
            <a:avLst/>
          </a:prstGeom>
          <a:noFill/>
          <a:ln>
            <a:noFill/>
          </a:ln>
        </p:spPr>
        <p:txBody>
          <a:bodyPr anchorCtr="0" anchor="t" bIns="91425" lIns="91425" spcFirstLastPara="1" rIns="91425" wrap="square" tIns="91425"/>
          <a:lstStyle>
            <a:lvl1pPr indent="-228600" lvl="0" marL="457200" marR="0" rtl="0" algn="l">
              <a:spcBef>
                <a:spcPts val="480"/>
              </a:spcBef>
              <a:spcAft>
                <a:spcPts val="0"/>
              </a:spcAft>
              <a:buSzPts val="1400"/>
              <a:buNone/>
              <a:defRPr b="0" i="0" sz="2400" u="none" cap="none" strike="noStrike">
                <a:solidFill>
                  <a:schemeClr val="dk2"/>
                </a:solidFill>
                <a:latin typeface="Century Gothic"/>
                <a:ea typeface="Century Gothic"/>
                <a:cs typeface="Century Gothic"/>
                <a:sym typeface="Century Gothic"/>
              </a:defRPr>
            </a:lvl1pPr>
            <a:lvl2pPr indent="-355600" lvl="1" marL="914400" marR="0" rtl="0" algn="l">
              <a:spcBef>
                <a:spcPts val="400"/>
              </a:spcBef>
              <a:spcAft>
                <a:spcPts val="0"/>
              </a:spcAft>
              <a:buClr>
                <a:schemeClr val="dk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rtl="0" algn="l">
              <a:spcBef>
                <a:spcPts val="360"/>
              </a:spcBef>
              <a:spcAft>
                <a:spcPts val="0"/>
              </a:spcAft>
              <a:buClr>
                <a:schemeClr val="dk2"/>
              </a:buClr>
              <a:buSzPts val="1800"/>
              <a:buFont typeface="Courier New"/>
              <a:buChar char="o"/>
              <a:defRPr b="0" i="0" sz="1800" u="none" cap="none" strike="noStrike">
                <a:solidFill>
                  <a:schemeClr val="dk2"/>
                </a:solidFill>
                <a:latin typeface="Century Gothic"/>
                <a:ea typeface="Century Gothic"/>
                <a:cs typeface="Century Gothic"/>
                <a:sym typeface="Century Gothic"/>
              </a:defRPr>
            </a:lvl3pPr>
            <a:lvl4pPr indent="-330200" lvl="3" marL="1828800" marR="0" rtl="0" algn="l">
              <a:spcBef>
                <a:spcPts val="320"/>
              </a:spcBef>
              <a:spcAft>
                <a:spcPts val="0"/>
              </a:spcAft>
              <a:buClr>
                <a:schemeClr val="dk2"/>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rtl="0" algn="l">
              <a:spcBef>
                <a:spcPts val="320"/>
              </a:spcBef>
              <a:spcAft>
                <a:spcPts val="0"/>
              </a:spcAft>
              <a:buClr>
                <a:schemeClr val="dk2"/>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294" name="Shape 294"/>
          <p:cNvSpPr txBox="1"/>
          <p:nvPr>
            <p:ph idx="11" type="ftr"/>
          </p:nvPr>
        </p:nvSpPr>
        <p:spPr>
          <a:xfrm>
            <a:off x="1600200" y="6356351"/>
            <a:ext cx="53340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95" name="Shape 295"/>
          <p:cNvSpPr txBox="1"/>
          <p:nvPr>
            <p:ph idx="12" type="sldNum"/>
          </p:nvPr>
        </p:nvSpPr>
        <p:spPr>
          <a:xfrm>
            <a:off x="457200" y="6356351"/>
            <a:ext cx="762000" cy="365125"/>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rtl="0" algn="l">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rtl="0" algn="l">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rtl="0" algn="l">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rtl="0" algn="l">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rtl="0" algn="l">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rtl="0" algn="l">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rtl="0" algn="l">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rtl="0" algn="l">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96" name="Shape 296"/>
        <p:cNvGrpSpPr/>
        <p:nvPr/>
      </p:nvGrpSpPr>
      <p:grpSpPr>
        <a:xfrm>
          <a:off x="0" y="0"/>
          <a:ext cx="0" cy="0"/>
          <a:chOff x="0" y="0"/>
          <a:chExt cx="0" cy="0"/>
        </a:xfrm>
      </p:grpSpPr>
      <p:sp>
        <p:nvSpPr>
          <p:cNvPr id="297" name="Shape 297"/>
          <p:cNvSpPr txBox="1"/>
          <p:nvPr/>
        </p:nvSpPr>
        <p:spPr>
          <a:xfrm>
            <a:off x="4764" y="17464"/>
            <a:ext cx="9139237" cy="59213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3200"/>
              <a:buFont typeface="Rockwell"/>
              <a:buNone/>
            </a:pPr>
            <a:r>
              <a:rPr b="0" i="0" lang="en-US" sz="3200" u="none" cap="none" strike="noStrike">
                <a:solidFill>
                  <a:schemeClr val="lt1"/>
                </a:solidFill>
                <a:latin typeface="Rockwell"/>
                <a:ea typeface="Rockwell"/>
                <a:cs typeface="Rockwell"/>
                <a:sym typeface="Rockwell"/>
              </a:rPr>
              <a:t>Click to edit Master title style</a:t>
            </a:r>
            <a:endParaRPr b="0" i="0" sz="3200" u="none" cap="none" strike="noStrike">
              <a:solidFill>
                <a:schemeClr val="lt1"/>
              </a:solidFill>
              <a:latin typeface="Rockwell"/>
              <a:ea typeface="Rockwell"/>
              <a:cs typeface="Rockwell"/>
              <a:sym typeface="Rockwell"/>
            </a:endParaRPr>
          </a:p>
        </p:txBody>
      </p:sp>
      <p:sp>
        <p:nvSpPr>
          <p:cNvPr id="298" name="Shape 298"/>
          <p:cNvSpPr txBox="1"/>
          <p:nvPr>
            <p:ph type="ctrTitle"/>
          </p:nvPr>
        </p:nvSpPr>
        <p:spPr>
          <a:xfrm>
            <a:off x="685800" y="2130426"/>
            <a:ext cx="7772400" cy="14700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2800" u="none" cap="none" strike="noStrike">
                <a:solidFill>
                  <a:schemeClr val="dk2"/>
                </a:solidFill>
                <a:latin typeface="Rockwell"/>
                <a:ea typeface="Rockwell"/>
                <a:cs typeface="Rockwell"/>
                <a:sym typeface="Rockwell"/>
              </a:defRPr>
            </a:lvl1pPr>
            <a:lvl2pPr lvl="1"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9pPr>
          </a:lstStyle>
          <a:p/>
        </p:txBody>
      </p:sp>
      <p:sp>
        <p:nvSpPr>
          <p:cNvPr id="299" name="Shape 299"/>
          <p:cNvSpPr txBox="1"/>
          <p:nvPr>
            <p:ph idx="1" type="subTitle"/>
          </p:nvPr>
        </p:nvSpPr>
        <p:spPr>
          <a:xfrm>
            <a:off x="1371600" y="3886200"/>
            <a:ext cx="6400800" cy="1752600"/>
          </a:xfrm>
          <a:prstGeom prst="rect">
            <a:avLst/>
          </a:prstGeom>
          <a:noFill/>
          <a:ln>
            <a:noFill/>
          </a:ln>
        </p:spPr>
        <p:txBody>
          <a:bodyPr anchorCtr="0" anchor="t" bIns="91425" lIns="91425" spcFirstLastPara="1" rIns="91425" wrap="square" tIns="91425"/>
          <a:lstStyle>
            <a:lvl1pPr lvl="0" marR="0" rtl="0" algn="ctr">
              <a:spcBef>
                <a:spcPts val="480"/>
              </a:spcBef>
              <a:spcAft>
                <a:spcPts val="0"/>
              </a:spcAft>
              <a:buClr>
                <a:schemeClr val="dk2"/>
              </a:buClr>
              <a:buSzPts val="2400"/>
              <a:buFont typeface="Arial"/>
              <a:buNone/>
              <a:defRPr b="0" i="0" sz="2400" u="none" cap="none" strike="noStrike">
                <a:solidFill>
                  <a:schemeClr val="dk2"/>
                </a:solidFill>
                <a:latin typeface="Century Gothic"/>
                <a:ea typeface="Century Gothic"/>
                <a:cs typeface="Century Gothic"/>
                <a:sym typeface="Century Gothic"/>
              </a:defRPr>
            </a:lvl1pPr>
            <a:lvl2pPr lvl="1" marR="0" rtl="0" algn="ctr">
              <a:spcBef>
                <a:spcPts val="400"/>
              </a:spcBef>
              <a:spcAft>
                <a:spcPts val="0"/>
              </a:spcAft>
              <a:buClr>
                <a:srgbClr val="888888"/>
              </a:buClr>
              <a:buSzPts val="2000"/>
              <a:buFont typeface="Arial"/>
              <a:buNone/>
              <a:defRPr b="0" i="0" sz="2000" u="none" cap="none" strike="noStrike">
                <a:solidFill>
                  <a:srgbClr val="888888"/>
                </a:solidFill>
                <a:latin typeface="Century Gothic"/>
                <a:ea typeface="Century Gothic"/>
                <a:cs typeface="Century Gothic"/>
                <a:sym typeface="Century Gothic"/>
              </a:defRPr>
            </a:lvl2pPr>
            <a:lvl3pPr lvl="2" marR="0" rtl="0" algn="ctr">
              <a:spcBef>
                <a:spcPts val="360"/>
              </a:spcBef>
              <a:spcAft>
                <a:spcPts val="0"/>
              </a:spcAft>
              <a:buClr>
                <a:srgbClr val="888888"/>
              </a:buClr>
              <a:buSzPts val="1800"/>
              <a:buFont typeface="Courier New"/>
              <a:buNone/>
              <a:defRPr b="0" i="0" sz="1800" u="none" cap="none" strike="noStrike">
                <a:solidFill>
                  <a:srgbClr val="888888"/>
                </a:solidFill>
                <a:latin typeface="Century Gothic"/>
                <a:ea typeface="Century Gothic"/>
                <a:cs typeface="Century Gothic"/>
                <a:sym typeface="Century Gothic"/>
              </a:defRPr>
            </a:lvl3pPr>
            <a:lvl4pPr lvl="3" marR="0" rtl="0" algn="ctr">
              <a:spcBef>
                <a:spcPts val="320"/>
              </a:spcBef>
              <a:spcAft>
                <a:spcPts val="0"/>
              </a:spcAft>
              <a:buClr>
                <a:srgbClr val="888888"/>
              </a:buClr>
              <a:buSzPts val="1600"/>
              <a:buFont typeface="Arial"/>
              <a:buNone/>
              <a:defRPr b="0" i="0" sz="1600" u="none" cap="none" strike="noStrike">
                <a:solidFill>
                  <a:srgbClr val="888888"/>
                </a:solidFill>
                <a:latin typeface="Century Gothic"/>
                <a:ea typeface="Century Gothic"/>
                <a:cs typeface="Century Gothic"/>
                <a:sym typeface="Century Gothic"/>
              </a:defRPr>
            </a:lvl4pPr>
            <a:lvl5pPr lvl="4" marR="0" rtl="0" algn="ctr">
              <a:spcBef>
                <a:spcPts val="320"/>
              </a:spcBef>
              <a:spcAft>
                <a:spcPts val="0"/>
              </a:spcAft>
              <a:buClr>
                <a:srgbClr val="888888"/>
              </a:buClr>
              <a:buSzPts val="1600"/>
              <a:buFont typeface="Arial"/>
              <a:buNone/>
              <a:defRPr b="0" i="0" sz="1600" u="none" cap="none" strike="noStrike">
                <a:solidFill>
                  <a:srgbClr val="888888"/>
                </a:solidFill>
                <a:latin typeface="Century Gothic"/>
                <a:ea typeface="Century Gothic"/>
                <a:cs typeface="Century Gothic"/>
                <a:sym typeface="Century Gothic"/>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entury Gothic"/>
                <a:ea typeface="Century Gothic"/>
                <a:cs typeface="Century Gothic"/>
                <a:sym typeface="Century Gothic"/>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entury Gothic"/>
                <a:ea typeface="Century Gothic"/>
                <a:cs typeface="Century Gothic"/>
                <a:sym typeface="Century Gothic"/>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entury Gothic"/>
                <a:ea typeface="Century Gothic"/>
                <a:cs typeface="Century Gothic"/>
                <a:sym typeface="Century Gothic"/>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entury Gothic"/>
                <a:ea typeface="Century Gothic"/>
                <a:cs typeface="Century Gothic"/>
                <a:sym typeface="Century Gothic"/>
              </a:defRPr>
            </a:lvl9pPr>
          </a:lstStyle>
          <a:p/>
        </p:txBody>
      </p:sp>
      <p:sp>
        <p:nvSpPr>
          <p:cNvPr id="300" name="Shape 300"/>
          <p:cNvSpPr txBox="1"/>
          <p:nvPr>
            <p:ph idx="11" type="ftr"/>
          </p:nvPr>
        </p:nvSpPr>
        <p:spPr>
          <a:xfrm>
            <a:off x="1600200" y="6356351"/>
            <a:ext cx="53340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01" name="Shape 301"/>
          <p:cNvSpPr txBox="1"/>
          <p:nvPr>
            <p:ph idx="12" type="sldNum"/>
          </p:nvPr>
        </p:nvSpPr>
        <p:spPr>
          <a:xfrm>
            <a:off x="457200" y="6356351"/>
            <a:ext cx="762000" cy="365125"/>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rtl="0" algn="l">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rtl="0" algn="l">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rtl="0" algn="l">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rtl="0" algn="l">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rtl="0" algn="l">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rtl="0" algn="l">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rtl="0" algn="l">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rtl="0" algn="l">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02" name="Shape 302"/>
        <p:cNvGrpSpPr/>
        <p:nvPr/>
      </p:nvGrpSpPr>
      <p:grpSpPr>
        <a:xfrm>
          <a:off x="0" y="0"/>
          <a:ext cx="0" cy="0"/>
          <a:chOff x="0" y="0"/>
          <a:chExt cx="0" cy="0"/>
        </a:xfrm>
      </p:grpSpPr>
      <p:sp>
        <p:nvSpPr>
          <p:cNvPr id="303" name="Shape 303"/>
          <p:cNvSpPr txBox="1"/>
          <p:nvPr>
            <p:ph type="title"/>
          </p:nvPr>
        </p:nvSpPr>
        <p:spPr>
          <a:xfrm>
            <a:off x="4764" y="17464"/>
            <a:ext cx="9139237" cy="592137"/>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9pPr>
          </a:lstStyle>
          <a:p/>
        </p:txBody>
      </p:sp>
      <p:sp>
        <p:nvSpPr>
          <p:cNvPr id="304" name="Shape 304"/>
          <p:cNvSpPr txBox="1"/>
          <p:nvPr>
            <p:ph idx="1" type="body"/>
          </p:nvPr>
        </p:nvSpPr>
        <p:spPr>
          <a:xfrm>
            <a:off x="457200" y="1600201"/>
            <a:ext cx="4038600" cy="4525963"/>
          </a:xfrm>
          <a:prstGeom prst="rect">
            <a:avLst/>
          </a:prstGeom>
          <a:noFill/>
          <a:ln>
            <a:noFill/>
          </a:ln>
        </p:spPr>
        <p:txBody>
          <a:bodyPr anchorCtr="0" anchor="t" bIns="91425" lIns="91425" spcFirstLastPara="1" rIns="91425" wrap="square" tIns="91425"/>
          <a:lstStyle>
            <a:lvl1pPr indent="-228600" lvl="0" marL="457200" marR="0" rtl="0" algn="l">
              <a:spcBef>
                <a:spcPts val="560"/>
              </a:spcBef>
              <a:spcAft>
                <a:spcPts val="0"/>
              </a:spcAft>
              <a:buSzPts val="1400"/>
              <a:buNone/>
              <a:defRPr b="0" i="0" sz="2800" u="none" cap="none" strike="noStrike">
                <a:solidFill>
                  <a:schemeClr val="dk2"/>
                </a:solidFill>
                <a:latin typeface="Century Gothic"/>
                <a:ea typeface="Century Gothic"/>
                <a:cs typeface="Century Gothic"/>
                <a:sym typeface="Century Gothic"/>
              </a:defRPr>
            </a:lvl1pPr>
            <a:lvl2pPr indent="-381000" lvl="1" marL="914400" marR="0" rtl="0" algn="l">
              <a:spcBef>
                <a:spcPts val="480"/>
              </a:spcBef>
              <a:spcAft>
                <a:spcPts val="0"/>
              </a:spcAft>
              <a:buClr>
                <a:schemeClr val="dk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rtl="0" algn="l">
              <a:spcBef>
                <a:spcPts val="400"/>
              </a:spcBef>
              <a:spcAft>
                <a:spcPts val="0"/>
              </a:spcAft>
              <a:buClr>
                <a:schemeClr val="dk2"/>
              </a:buClr>
              <a:buSzPts val="2000"/>
              <a:buFont typeface="Courier New"/>
              <a:buChar char="o"/>
              <a:defRPr b="0" i="0" sz="2000" u="none" cap="none" strike="noStrike">
                <a:solidFill>
                  <a:schemeClr val="dk2"/>
                </a:solidFill>
                <a:latin typeface="Century Gothic"/>
                <a:ea typeface="Century Gothic"/>
                <a:cs typeface="Century Gothic"/>
                <a:sym typeface="Century Gothic"/>
              </a:defRPr>
            </a:lvl3pPr>
            <a:lvl4pPr indent="-342900" lvl="3" marL="1828800" marR="0" rtl="0" algn="l">
              <a:spcBef>
                <a:spcPts val="360"/>
              </a:spcBef>
              <a:spcAft>
                <a:spcPts val="0"/>
              </a:spcAft>
              <a:buClr>
                <a:schemeClr val="dk2"/>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rtl="0" algn="l">
              <a:spcBef>
                <a:spcPts val="360"/>
              </a:spcBef>
              <a:spcAft>
                <a:spcPts val="0"/>
              </a:spcAft>
              <a:buClr>
                <a:schemeClr val="dk2"/>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305" name="Shape 305"/>
          <p:cNvSpPr txBox="1"/>
          <p:nvPr>
            <p:ph idx="2" type="body"/>
          </p:nvPr>
        </p:nvSpPr>
        <p:spPr>
          <a:xfrm>
            <a:off x="4648200" y="1600201"/>
            <a:ext cx="4038600" cy="4525963"/>
          </a:xfrm>
          <a:prstGeom prst="rect">
            <a:avLst/>
          </a:prstGeom>
          <a:noFill/>
          <a:ln>
            <a:noFill/>
          </a:ln>
        </p:spPr>
        <p:txBody>
          <a:bodyPr anchorCtr="0" anchor="t" bIns="91425" lIns="91425" spcFirstLastPara="1" rIns="91425" wrap="square" tIns="91425"/>
          <a:lstStyle>
            <a:lvl1pPr indent="-228600" lvl="0" marL="457200" marR="0" rtl="0" algn="l">
              <a:spcBef>
                <a:spcPts val="560"/>
              </a:spcBef>
              <a:spcAft>
                <a:spcPts val="0"/>
              </a:spcAft>
              <a:buSzPts val="1400"/>
              <a:buNone/>
              <a:defRPr b="0" i="0" sz="2800" u="none" cap="none" strike="noStrike">
                <a:solidFill>
                  <a:schemeClr val="dk2"/>
                </a:solidFill>
                <a:latin typeface="Century Gothic"/>
                <a:ea typeface="Century Gothic"/>
                <a:cs typeface="Century Gothic"/>
                <a:sym typeface="Century Gothic"/>
              </a:defRPr>
            </a:lvl1pPr>
            <a:lvl2pPr indent="-381000" lvl="1" marL="914400" marR="0" rtl="0" algn="l">
              <a:spcBef>
                <a:spcPts val="480"/>
              </a:spcBef>
              <a:spcAft>
                <a:spcPts val="0"/>
              </a:spcAft>
              <a:buClr>
                <a:schemeClr val="dk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rtl="0" algn="l">
              <a:spcBef>
                <a:spcPts val="400"/>
              </a:spcBef>
              <a:spcAft>
                <a:spcPts val="0"/>
              </a:spcAft>
              <a:buClr>
                <a:schemeClr val="dk2"/>
              </a:buClr>
              <a:buSzPts val="2000"/>
              <a:buFont typeface="Courier New"/>
              <a:buChar char="o"/>
              <a:defRPr b="0" i="0" sz="2000" u="none" cap="none" strike="noStrike">
                <a:solidFill>
                  <a:schemeClr val="dk2"/>
                </a:solidFill>
                <a:latin typeface="Century Gothic"/>
                <a:ea typeface="Century Gothic"/>
                <a:cs typeface="Century Gothic"/>
                <a:sym typeface="Century Gothic"/>
              </a:defRPr>
            </a:lvl3pPr>
            <a:lvl4pPr indent="-342900" lvl="3" marL="1828800" marR="0" rtl="0" algn="l">
              <a:spcBef>
                <a:spcPts val="360"/>
              </a:spcBef>
              <a:spcAft>
                <a:spcPts val="0"/>
              </a:spcAft>
              <a:buClr>
                <a:schemeClr val="dk2"/>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rtl="0" algn="l">
              <a:spcBef>
                <a:spcPts val="360"/>
              </a:spcBef>
              <a:spcAft>
                <a:spcPts val="0"/>
              </a:spcAft>
              <a:buClr>
                <a:schemeClr val="dk2"/>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306" name="Shape 306"/>
          <p:cNvSpPr txBox="1"/>
          <p:nvPr>
            <p:ph idx="11" type="ftr"/>
          </p:nvPr>
        </p:nvSpPr>
        <p:spPr>
          <a:xfrm>
            <a:off x="1600200" y="6356351"/>
            <a:ext cx="53340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07" name="Shape 307"/>
          <p:cNvSpPr txBox="1"/>
          <p:nvPr>
            <p:ph idx="12" type="sldNum"/>
          </p:nvPr>
        </p:nvSpPr>
        <p:spPr>
          <a:xfrm>
            <a:off x="457200" y="6356351"/>
            <a:ext cx="762000" cy="365125"/>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rtl="0" algn="l">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rtl="0" algn="l">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rtl="0" algn="l">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rtl="0" algn="l">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rtl="0" algn="l">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rtl="0" algn="l">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rtl="0" algn="l">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rtl="0" algn="l">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308" name="Shape 308"/>
        <p:cNvGrpSpPr/>
        <p:nvPr/>
      </p:nvGrpSpPr>
      <p:grpSpPr>
        <a:xfrm>
          <a:off x="0" y="0"/>
          <a:ext cx="0" cy="0"/>
          <a:chOff x="0" y="0"/>
          <a:chExt cx="0" cy="0"/>
        </a:xfrm>
      </p:grpSpPr>
      <p:sp>
        <p:nvSpPr>
          <p:cNvPr id="309" name="Shape 309"/>
          <p:cNvSpPr txBox="1"/>
          <p:nvPr>
            <p:ph type="title"/>
          </p:nvPr>
        </p:nvSpPr>
        <p:spPr>
          <a:xfrm>
            <a:off x="4764" y="17464"/>
            <a:ext cx="9139237" cy="592137"/>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9pPr>
          </a:lstStyle>
          <a:p/>
        </p:txBody>
      </p:sp>
      <p:sp>
        <p:nvSpPr>
          <p:cNvPr id="310" name="Shape 310"/>
          <p:cNvSpPr txBox="1"/>
          <p:nvPr>
            <p:ph idx="1" type="body"/>
          </p:nvPr>
        </p:nvSpPr>
        <p:spPr>
          <a:xfrm>
            <a:off x="457200" y="1535113"/>
            <a:ext cx="4040188" cy="639762"/>
          </a:xfrm>
          <a:prstGeom prst="rect">
            <a:avLst/>
          </a:prstGeom>
          <a:noFill/>
          <a:ln>
            <a:noFill/>
          </a:ln>
        </p:spPr>
        <p:txBody>
          <a:bodyPr anchorCtr="0" anchor="b" bIns="91425" lIns="91425" spcFirstLastPara="1" rIns="91425" wrap="square" tIns="91425"/>
          <a:lstStyle>
            <a:lvl1pPr indent="-228600" lvl="0" marL="457200" marR="0" rtl="0" algn="l">
              <a:spcBef>
                <a:spcPts val="480"/>
              </a:spcBef>
              <a:spcAft>
                <a:spcPts val="0"/>
              </a:spcAft>
              <a:buClr>
                <a:schemeClr val="dk2"/>
              </a:buClr>
              <a:buSzPts val="2400"/>
              <a:buFont typeface="Arial"/>
              <a:buNone/>
              <a:defRPr b="1" i="0" sz="2400" u="none" cap="none" strike="noStrike">
                <a:solidFill>
                  <a:schemeClr val="dk2"/>
                </a:solidFill>
                <a:latin typeface="Century Gothic"/>
                <a:ea typeface="Century Gothic"/>
                <a:cs typeface="Century Gothic"/>
                <a:sym typeface="Century Gothic"/>
              </a:defRPr>
            </a:lvl1pPr>
            <a:lvl2pPr indent="-228600" lvl="1" marL="914400" marR="0" rtl="0" algn="l">
              <a:spcBef>
                <a:spcPts val="400"/>
              </a:spcBef>
              <a:spcAft>
                <a:spcPts val="0"/>
              </a:spcAft>
              <a:buClr>
                <a:schemeClr val="dk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rtl="0" algn="l">
              <a:spcBef>
                <a:spcPts val="360"/>
              </a:spcBef>
              <a:spcAft>
                <a:spcPts val="0"/>
              </a:spcAft>
              <a:buClr>
                <a:schemeClr val="dk2"/>
              </a:buClr>
              <a:buSzPts val="1800"/>
              <a:buFont typeface="Courier New"/>
              <a:buNone/>
              <a:defRPr b="1" i="0" sz="1800" u="none" cap="none" strike="noStrike">
                <a:solidFill>
                  <a:schemeClr val="dk2"/>
                </a:solidFill>
                <a:latin typeface="Century Gothic"/>
                <a:ea typeface="Century Gothic"/>
                <a:cs typeface="Century Gothic"/>
                <a:sym typeface="Century Gothic"/>
              </a:defRPr>
            </a:lvl3pPr>
            <a:lvl4pPr indent="-228600" lvl="3" marL="1828800" marR="0" rtl="0" algn="l">
              <a:spcBef>
                <a:spcPts val="320"/>
              </a:spcBef>
              <a:spcAft>
                <a:spcPts val="0"/>
              </a:spcAft>
              <a:buClr>
                <a:schemeClr val="dk2"/>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rtl="0" algn="l">
              <a:spcBef>
                <a:spcPts val="320"/>
              </a:spcBef>
              <a:spcAft>
                <a:spcPts val="0"/>
              </a:spcAft>
              <a:buClr>
                <a:schemeClr val="dk2"/>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9pPr>
          </a:lstStyle>
          <a:p/>
        </p:txBody>
      </p:sp>
      <p:sp>
        <p:nvSpPr>
          <p:cNvPr id="311" name="Shape 311"/>
          <p:cNvSpPr txBox="1"/>
          <p:nvPr>
            <p:ph idx="2" type="body"/>
          </p:nvPr>
        </p:nvSpPr>
        <p:spPr>
          <a:xfrm>
            <a:off x="457200" y="2174875"/>
            <a:ext cx="4040188" cy="3951288"/>
          </a:xfrm>
          <a:prstGeom prst="rect">
            <a:avLst/>
          </a:prstGeom>
          <a:noFill/>
          <a:ln>
            <a:noFill/>
          </a:ln>
        </p:spPr>
        <p:txBody>
          <a:bodyPr anchorCtr="0" anchor="t" bIns="91425" lIns="91425" spcFirstLastPara="1" rIns="91425" wrap="square" tIns="91425"/>
          <a:lstStyle>
            <a:lvl1pPr indent="-228600" lvl="0" marL="457200" marR="0" rtl="0" algn="l">
              <a:spcBef>
                <a:spcPts val="480"/>
              </a:spcBef>
              <a:spcAft>
                <a:spcPts val="0"/>
              </a:spcAft>
              <a:buSzPts val="1400"/>
              <a:buNone/>
              <a:defRPr b="0" i="0" sz="2400" u="none" cap="none" strike="noStrike">
                <a:solidFill>
                  <a:schemeClr val="dk2"/>
                </a:solidFill>
                <a:latin typeface="Century Gothic"/>
                <a:ea typeface="Century Gothic"/>
                <a:cs typeface="Century Gothic"/>
                <a:sym typeface="Century Gothic"/>
              </a:defRPr>
            </a:lvl1pPr>
            <a:lvl2pPr indent="-355600" lvl="1" marL="914400" marR="0" rtl="0" algn="l">
              <a:spcBef>
                <a:spcPts val="400"/>
              </a:spcBef>
              <a:spcAft>
                <a:spcPts val="0"/>
              </a:spcAft>
              <a:buClr>
                <a:schemeClr val="dk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rtl="0" algn="l">
              <a:spcBef>
                <a:spcPts val="360"/>
              </a:spcBef>
              <a:spcAft>
                <a:spcPts val="0"/>
              </a:spcAft>
              <a:buClr>
                <a:schemeClr val="dk2"/>
              </a:buClr>
              <a:buSzPts val="1800"/>
              <a:buFont typeface="Courier New"/>
              <a:buChar char="o"/>
              <a:defRPr b="0" i="0" sz="1800" u="none" cap="none" strike="noStrike">
                <a:solidFill>
                  <a:schemeClr val="dk2"/>
                </a:solidFill>
                <a:latin typeface="Century Gothic"/>
                <a:ea typeface="Century Gothic"/>
                <a:cs typeface="Century Gothic"/>
                <a:sym typeface="Century Gothic"/>
              </a:defRPr>
            </a:lvl3pPr>
            <a:lvl4pPr indent="-330200" lvl="3" marL="1828800" marR="0" rtl="0" algn="l">
              <a:spcBef>
                <a:spcPts val="320"/>
              </a:spcBef>
              <a:spcAft>
                <a:spcPts val="0"/>
              </a:spcAft>
              <a:buClr>
                <a:schemeClr val="dk2"/>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rtl="0" algn="l">
              <a:spcBef>
                <a:spcPts val="320"/>
              </a:spcBef>
              <a:spcAft>
                <a:spcPts val="0"/>
              </a:spcAft>
              <a:buClr>
                <a:schemeClr val="dk2"/>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9pPr>
          </a:lstStyle>
          <a:p/>
        </p:txBody>
      </p:sp>
      <p:sp>
        <p:nvSpPr>
          <p:cNvPr id="312" name="Shape 312"/>
          <p:cNvSpPr txBox="1"/>
          <p:nvPr>
            <p:ph idx="3" type="body"/>
          </p:nvPr>
        </p:nvSpPr>
        <p:spPr>
          <a:xfrm>
            <a:off x="4645026" y="1535113"/>
            <a:ext cx="4041775" cy="639762"/>
          </a:xfrm>
          <a:prstGeom prst="rect">
            <a:avLst/>
          </a:prstGeom>
          <a:noFill/>
          <a:ln>
            <a:noFill/>
          </a:ln>
        </p:spPr>
        <p:txBody>
          <a:bodyPr anchorCtr="0" anchor="b" bIns="91425" lIns="91425" spcFirstLastPara="1" rIns="91425" wrap="square" tIns="91425"/>
          <a:lstStyle>
            <a:lvl1pPr indent="-228600" lvl="0" marL="457200" marR="0" rtl="0" algn="l">
              <a:spcBef>
                <a:spcPts val="480"/>
              </a:spcBef>
              <a:spcAft>
                <a:spcPts val="0"/>
              </a:spcAft>
              <a:buClr>
                <a:schemeClr val="dk2"/>
              </a:buClr>
              <a:buSzPts val="2400"/>
              <a:buFont typeface="Arial"/>
              <a:buNone/>
              <a:defRPr b="1" i="0" sz="2400" u="none" cap="none" strike="noStrike">
                <a:solidFill>
                  <a:schemeClr val="dk2"/>
                </a:solidFill>
                <a:latin typeface="Century Gothic"/>
                <a:ea typeface="Century Gothic"/>
                <a:cs typeface="Century Gothic"/>
                <a:sym typeface="Century Gothic"/>
              </a:defRPr>
            </a:lvl1pPr>
            <a:lvl2pPr indent="-228600" lvl="1" marL="914400" marR="0" rtl="0" algn="l">
              <a:spcBef>
                <a:spcPts val="400"/>
              </a:spcBef>
              <a:spcAft>
                <a:spcPts val="0"/>
              </a:spcAft>
              <a:buClr>
                <a:schemeClr val="dk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rtl="0" algn="l">
              <a:spcBef>
                <a:spcPts val="360"/>
              </a:spcBef>
              <a:spcAft>
                <a:spcPts val="0"/>
              </a:spcAft>
              <a:buClr>
                <a:schemeClr val="dk2"/>
              </a:buClr>
              <a:buSzPts val="1800"/>
              <a:buFont typeface="Courier New"/>
              <a:buNone/>
              <a:defRPr b="1" i="0" sz="1800" u="none" cap="none" strike="noStrike">
                <a:solidFill>
                  <a:schemeClr val="dk2"/>
                </a:solidFill>
                <a:latin typeface="Century Gothic"/>
                <a:ea typeface="Century Gothic"/>
                <a:cs typeface="Century Gothic"/>
                <a:sym typeface="Century Gothic"/>
              </a:defRPr>
            </a:lvl3pPr>
            <a:lvl4pPr indent="-228600" lvl="3" marL="1828800" marR="0" rtl="0" algn="l">
              <a:spcBef>
                <a:spcPts val="320"/>
              </a:spcBef>
              <a:spcAft>
                <a:spcPts val="0"/>
              </a:spcAft>
              <a:buClr>
                <a:schemeClr val="dk2"/>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rtl="0" algn="l">
              <a:spcBef>
                <a:spcPts val="320"/>
              </a:spcBef>
              <a:spcAft>
                <a:spcPts val="0"/>
              </a:spcAft>
              <a:buClr>
                <a:schemeClr val="dk2"/>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9pPr>
          </a:lstStyle>
          <a:p/>
        </p:txBody>
      </p:sp>
      <p:sp>
        <p:nvSpPr>
          <p:cNvPr id="313" name="Shape 313"/>
          <p:cNvSpPr txBox="1"/>
          <p:nvPr>
            <p:ph idx="4" type="body"/>
          </p:nvPr>
        </p:nvSpPr>
        <p:spPr>
          <a:xfrm>
            <a:off x="4645026" y="2174875"/>
            <a:ext cx="4041775" cy="3951288"/>
          </a:xfrm>
          <a:prstGeom prst="rect">
            <a:avLst/>
          </a:prstGeom>
          <a:noFill/>
          <a:ln>
            <a:noFill/>
          </a:ln>
        </p:spPr>
        <p:txBody>
          <a:bodyPr anchorCtr="0" anchor="t" bIns="91425" lIns="91425" spcFirstLastPara="1" rIns="91425" wrap="square" tIns="91425"/>
          <a:lstStyle>
            <a:lvl1pPr indent="-228600" lvl="0" marL="457200" marR="0" rtl="0" algn="l">
              <a:spcBef>
                <a:spcPts val="480"/>
              </a:spcBef>
              <a:spcAft>
                <a:spcPts val="0"/>
              </a:spcAft>
              <a:buSzPts val="1400"/>
              <a:buNone/>
              <a:defRPr b="0" i="0" sz="2400" u="none" cap="none" strike="noStrike">
                <a:solidFill>
                  <a:schemeClr val="dk2"/>
                </a:solidFill>
                <a:latin typeface="Century Gothic"/>
                <a:ea typeface="Century Gothic"/>
                <a:cs typeface="Century Gothic"/>
                <a:sym typeface="Century Gothic"/>
              </a:defRPr>
            </a:lvl1pPr>
            <a:lvl2pPr indent="-355600" lvl="1" marL="914400" marR="0" rtl="0" algn="l">
              <a:spcBef>
                <a:spcPts val="400"/>
              </a:spcBef>
              <a:spcAft>
                <a:spcPts val="0"/>
              </a:spcAft>
              <a:buClr>
                <a:schemeClr val="dk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rtl="0" algn="l">
              <a:spcBef>
                <a:spcPts val="360"/>
              </a:spcBef>
              <a:spcAft>
                <a:spcPts val="0"/>
              </a:spcAft>
              <a:buClr>
                <a:schemeClr val="dk2"/>
              </a:buClr>
              <a:buSzPts val="1800"/>
              <a:buFont typeface="Courier New"/>
              <a:buChar char="o"/>
              <a:defRPr b="0" i="0" sz="1800" u="none" cap="none" strike="noStrike">
                <a:solidFill>
                  <a:schemeClr val="dk2"/>
                </a:solidFill>
                <a:latin typeface="Century Gothic"/>
                <a:ea typeface="Century Gothic"/>
                <a:cs typeface="Century Gothic"/>
                <a:sym typeface="Century Gothic"/>
              </a:defRPr>
            </a:lvl3pPr>
            <a:lvl4pPr indent="-330200" lvl="3" marL="1828800" marR="0" rtl="0" algn="l">
              <a:spcBef>
                <a:spcPts val="320"/>
              </a:spcBef>
              <a:spcAft>
                <a:spcPts val="0"/>
              </a:spcAft>
              <a:buClr>
                <a:schemeClr val="dk2"/>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rtl="0" algn="l">
              <a:spcBef>
                <a:spcPts val="320"/>
              </a:spcBef>
              <a:spcAft>
                <a:spcPts val="0"/>
              </a:spcAft>
              <a:buClr>
                <a:schemeClr val="dk2"/>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9pPr>
          </a:lstStyle>
          <a:p/>
        </p:txBody>
      </p:sp>
      <p:sp>
        <p:nvSpPr>
          <p:cNvPr id="314" name="Shape 314"/>
          <p:cNvSpPr txBox="1"/>
          <p:nvPr>
            <p:ph idx="11" type="ftr"/>
          </p:nvPr>
        </p:nvSpPr>
        <p:spPr>
          <a:xfrm>
            <a:off x="1600200" y="6356351"/>
            <a:ext cx="53340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15" name="Shape 315"/>
          <p:cNvSpPr txBox="1"/>
          <p:nvPr>
            <p:ph idx="12" type="sldNum"/>
          </p:nvPr>
        </p:nvSpPr>
        <p:spPr>
          <a:xfrm>
            <a:off x="457200" y="6356351"/>
            <a:ext cx="762000" cy="365125"/>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rtl="0" algn="l">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rtl="0" algn="l">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rtl="0" algn="l">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rtl="0" algn="l">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rtl="0" algn="l">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rtl="0" algn="l">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rtl="0" algn="l">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rtl="0" algn="l">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6" name="Shape 316"/>
        <p:cNvGrpSpPr/>
        <p:nvPr/>
      </p:nvGrpSpPr>
      <p:grpSpPr>
        <a:xfrm>
          <a:off x="0" y="0"/>
          <a:ext cx="0" cy="0"/>
          <a:chOff x="0" y="0"/>
          <a:chExt cx="0" cy="0"/>
        </a:xfrm>
      </p:grpSpPr>
      <p:sp>
        <p:nvSpPr>
          <p:cNvPr id="317" name="Shape 317"/>
          <p:cNvSpPr txBox="1"/>
          <p:nvPr>
            <p:ph type="title"/>
          </p:nvPr>
        </p:nvSpPr>
        <p:spPr>
          <a:xfrm>
            <a:off x="4764" y="17464"/>
            <a:ext cx="9139237" cy="592137"/>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9pPr>
          </a:lstStyle>
          <a:p/>
        </p:txBody>
      </p:sp>
      <p:sp>
        <p:nvSpPr>
          <p:cNvPr id="318" name="Shape 318"/>
          <p:cNvSpPr txBox="1"/>
          <p:nvPr>
            <p:ph idx="11" type="ftr"/>
          </p:nvPr>
        </p:nvSpPr>
        <p:spPr>
          <a:xfrm>
            <a:off x="1600200" y="6356351"/>
            <a:ext cx="53340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19" name="Shape 319"/>
          <p:cNvSpPr txBox="1"/>
          <p:nvPr>
            <p:ph idx="12" type="sldNum"/>
          </p:nvPr>
        </p:nvSpPr>
        <p:spPr>
          <a:xfrm>
            <a:off x="457200" y="6356351"/>
            <a:ext cx="762000" cy="365125"/>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rtl="0" algn="l">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rtl="0" algn="l">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rtl="0" algn="l">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rtl="0" algn="l">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rtl="0" algn="l">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rtl="0" algn="l">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rtl="0" algn="l">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rtl="0" algn="l">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320" name="Shape 320"/>
        <p:cNvGrpSpPr/>
        <p:nvPr/>
      </p:nvGrpSpPr>
      <p:grpSpPr>
        <a:xfrm>
          <a:off x="0" y="0"/>
          <a:ext cx="0" cy="0"/>
          <a:chOff x="0" y="0"/>
          <a:chExt cx="0" cy="0"/>
        </a:xfrm>
      </p:grpSpPr>
      <p:sp>
        <p:nvSpPr>
          <p:cNvPr id="321" name="Shape 321"/>
          <p:cNvSpPr txBox="1"/>
          <p:nvPr>
            <p:ph type="title"/>
          </p:nvPr>
        </p:nvSpPr>
        <p:spPr>
          <a:xfrm>
            <a:off x="457201" y="609600"/>
            <a:ext cx="3008313" cy="82550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2000" u="none" cap="none" strike="noStrike">
                <a:solidFill>
                  <a:schemeClr val="dk2"/>
                </a:solidFill>
                <a:latin typeface="Rockwell"/>
                <a:ea typeface="Rockwell"/>
                <a:cs typeface="Rockwell"/>
                <a:sym typeface="Rockwell"/>
              </a:defRPr>
            </a:lvl1pPr>
            <a:lvl2pPr lvl="1"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9pPr>
          </a:lstStyle>
          <a:p/>
        </p:txBody>
      </p:sp>
      <p:sp>
        <p:nvSpPr>
          <p:cNvPr id="322" name="Shape 322"/>
          <p:cNvSpPr txBox="1"/>
          <p:nvPr>
            <p:ph idx="1" type="body"/>
          </p:nvPr>
        </p:nvSpPr>
        <p:spPr>
          <a:xfrm>
            <a:off x="3575050" y="609601"/>
            <a:ext cx="5111750" cy="5516563"/>
          </a:xfrm>
          <a:prstGeom prst="rect">
            <a:avLst/>
          </a:prstGeom>
          <a:noFill/>
          <a:ln>
            <a:noFill/>
          </a:ln>
        </p:spPr>
        <p:txBody>
          <a:bodyPr anchorCtr="0" anchor="t" bIns="91425" lIns="91425" spcFirstLastPara="1" rIns="91425" wrap="square" tIns="91425"/>
          <a:lstStyle>
            <a:lvl1pPr indent="-228600" lvl="0" marL="457200" marR="0" rtl="0" algn="l">
              <a:spcBef>
                <a:spcPts val="560"/>
              </a:spcBef>
              <a:spcAft>
                <a:spcPts val="0"/>
              </a:spcAft>
              <a:buSzPts val="1400"/>
              <a:buNone/>
              <a:defRPr b="0" i="0" sz="2800" u="none" cap="none" strike="noStrike">
                <a:solidFill>
                  <a:schemeClr val="dk2"/>
                </a:solidFill>
                <a:latin typeface="Century Gothic"/>
                <a:ea typeface="Century Gothic"/>
                <a:cs typeface="Century Gothic"/>
                <a:sym typeface="Century Gothic"/>
              </a:defRPr>
            </a:lvl1pPr>
            <a:lvl2pPr indent="-381000" lvl="1" marL="914400" marR="0" rtl="0" algn="l">
              <a:spcBef>
                <a:spcPts val="480"/>
              </a:spcBef>
              <a:spcAft>
                <a:spcPts val="0"/>
              </a:spcAft>
              <a:buClr>
                <a:schemeClr val="dk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rtl="0" algn="l">
              <a:spcBef>
                <a:spcPts val="400"/>
              </a:spcBef>
              <a:spcAft>
                <a:spcPts val="0"/>
              </a:spcAft>
              <a:buClr>
                <a:schemeClr val="dk2"/>
              </a:buClr>
              <a:buSzPts val="2000"/>
              <a:buFont typeface="Courier New"/>
              <a:buChar char="o"/>
              <a:defRPr b="0" i="0" sz="2000" u="none" cap="none" strike="noStrike">
                <a:solidFill>
                  <a:schemeClr val="dk2"/>
                </a:solidFill>
                <a:latin typeface="Century Gothic"/>
                <a:ea typeface="Century Gothic"/>
                <a:cs typeface="Century Gothic"/>
                <a:sym typeface="Century Gothic"/>
              </a:defRPr>
            </a:lvl3pPr>
            <a:lvl4pPr indent="-330200" lvl="3" marL="1828800" marR="0" rtl="0" algn="l">
              <a:spcBef>
                <a:spcPts val="320"/>
              </a:spcBef>
              <a:spcAft>
                <a:spcPts val="0"/>
              </a:spcAft>
              <a:buClr>
                <a:schemeClr val="dk2"/>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rtl="0" algn="l">
              <a:spcBef>
                <a:spcPts val="320"/>
              </a:spcBef>
              <a:spcAft>
                <a:spcPts val="0"/>
              </a:spcAft>
              <a:buClr>
                <a:schemeClr val="dk2"/>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323" name="Shape 323"/>
          <p:cNvSpPr txBox="1"/>
          <p:nvPr>
            <p:ph idx="2" type="body"/>
          </p:nvPr>
        </p:nvSpPr>
        <p:spPr>
          <a:xfrm>
            <a:off x="457201" y="1435101"/>
            <a:ext cx="3008313" cy="4691063"/>
          </a:xfrm>
          <a:prstGeom prst="rect">
            <a:avLst/>
          </a:prstGeom>
          <a:noFill/>
          <a:ln>
            <a:noFill/>
          </a:ln>
        </p:spPr>
        <p:txBody>
          <a:bodyPr anchorCtr="0" anchor="t" bIns="91425" lIns="91425" spcFirstLastPara="1" rIns="91425" wrap="square" tIns="91425"/>
          <a:lstStyle>
            <a:lvl1pPr indent="-228600" lvl="0" marL="457200" marR="0" rtl="0" algn="l">
              <a:spcBef>
                <a:spcPts val="280"/>
              </a:spcBef>
              <a:spcAft>
                <a:spcPts val="0"/>
              </a:spcAft>
              <a:buClr>
                <a:schemeClr val="dk2"/>
              </a:buClr>
              <a:buSzPts val="1400"/>
              <a:buFont typeface="Arial"/>
              <a:buNone/>
              <a:defRPr b="0" i="0" sz="1400" u="none" cap="none" strike="noStrike">
                <a:solidFill>
                  <a:schemeClr val="dk2"/>
                </a:solidFill>
                <a:latin typeface="Century Gothic"/>
                <a:ea typeface="Century Gothic"/>
                <a:cs typeface="Century Gothic"/>
                <a:sym typeface="Century Gothic"/>
              </a:defRPr>
            </a:lvl1pPr>
            <a:lvl2pPr indent="-228600" lvl="1" marL="914400" marR="0" rtl="0" algn="l">
              <a:spcBef>
                <a:spcPts val="240"/>
              </a:spcBef>
              <a:spcAft>
                <a:spcPts val="0"/>
              </a:spcAft>
              <a:buClr>
                <a:schemeClr val="dk2"/>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rtl="0" algn="l">
              <a:spcBef>
                <a:spcPts val="200"/>
              </a:spcBef>
              <a:spcAft>
                <a:spcPts val="0"/>
              </a:spcAft>
              <a:buClr>
                <a:schemeClr val="dk2"/>
              </a:buClr>
              <a:buSzPts val="1000"/>
              <a:buFont typeface="Courier New"/>
              <a:buNone/>
              <a:defRPr b="0" i="0" sz="1000" u="none" cap="none" strike="noStrike">
                <a:solidFill>
                  <a:schemeClr val="dk2"/>
                </a:solidFill>
                <a:latin typeface="Century Gothic"/>
                <a:ea typeface="Century Gothic"/>
                <a:cs typeface="Century Gothic"/>
                <a:sym typeface="Century Gothic"/>
              </a:defRPr>
            </a:lvl3pPr>
            <a:lvl4pPr indent="-228600" lvl="3" marL="1828800" marR="0" rtl="0" algn="l">
              <a:spcBef>
                <a:spcPts val="180"/>
              </a:spcBef>
              <a:spcAft>
                <a:spcPts val="0"/>
              </a:spcAft>
              <a:buClr>
                <a:schemeClr val="dk2"/>
              </a:buClr>
              <a:buSzPts val="9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rtl="0" algn="l">
              <a:spcBef>
                <a:spcPts val="180"/>
              </a:spcBef>
              <a:spcAft>
                <a:spcPts val="0"/>
              </a:spcAft>
              <a:buClr>
                <a:schemeClr val="dk2"/>
              </a:buClr>
              <a:buSzPts val="9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9pPr>
          </a:lstStyle>
          <a:p/>
        </p:txBody>
      </p:sp>
      <p:sp>
        <p:nvSpPr>
          <p:cNvPr id="324" name="Shape 324"/>
          <p:cNvSpPr txBox="1"/>
          <p:nvPr>
            <p:ph idx="11" type="ftr"/>
          </p:nvPr>
        </p:nvSpPr>
        <p:spPr>
          <a:xfrm>
            <a:off x="1600200" y="6356351"/>
            <a:ext cx="53340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25" name="Shape 325"/>
          <p:cNvSpPr txBox="1"/>
          <p:nvPr>
            <p:ph idx="12" type="sldNum"/>
          </p:nvPr>
        </p:nvSpPr>
        <p:spPr>
          <a:xfrm>
            <a:off x="457200" y="6356351"/>
            <a:ext cx="762000" cy="365125"/>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rtl="0" algn="l">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rtl="0" algn="l">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rtl="0" algn="l">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rtl="0" algn="l">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rtl="0" algn="l">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rtl="0" algn="l">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rtl="0" algn="l">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rtl="0" algn="l">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326" name="Shape 326"/>
        <p:cNvGrpSpPr/>
        <p:nvPr/>
      </p:nvGrpSpPr>
      <p:grpSpPr>
        <a:xfrm>
          <a:off x="0" y="0"/>
          <a:ext cx="0" cy="0"/>
          <a:chOff x="0" y="0"/>
          <a:chExt cx="0" cy="0"/>
        </a:xfrm>
      </p:grpSpPr>
      <p:sp>
        <p:nvSpPr>
          <p:cNvPr id="327" name="Shape 327"/>
          <p:cNvSpPr txBox="1"/>
          <p:nvPr>
            <p:ph type="title"/>
          </p:nvPr>
        </p:nvSpPr>
        <p:spPr>
          <a:xfrm>
            <a:off x="1792288" y="4800600"/>
            <a:ext cx="5486400" cy="566738"/>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2000" u="none" cap="none" strike="noStrike">
                <a:solidFill>
                  <a:schemeClr val="dk2"/>
                </a:solidFill>
                <a:latin typeface="Rockwell"/>
                <a:ea typeface="Rockwell"/>
                <a:cs typeface="Rockwell"/>
                <a:sym typeface="Rockwell"/>
              </a:defRPr>
            </a:lvl1pPr>
            <a:lvl2pPr lvl="1"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9pPr>
          </a:lstStyle>
          <a:p/>
        </p:txBody>
      </p:sp>
      <p:sp>
        <p:nvSpPr>
          <p:cNvPr id="328" name="Shape 328"/>
          <p:cNvSpPr/>
          <p:nvPr>
            <p:ph idx="2" type="pic"/>
          </p:nvPr>
        </p:nvSpPr>
        <p:spPr>
          <a:xfrm>
            <a:off x="1792288" y="612775"/>
            <a:ext cx="5486400" cy="4114800"/>
          </a:xfrm>
          <a:prstGeom prst="rect">
            <a:avLst/>
          </a:prstGeom>
          <a:noFill/>
          <a:ln>
            <a:noFill/>
          </a:ln>
        </p:spPr>
        <p:txBody>
          <a:bodyPr anchorCtr="0" anchor="t" bIns="91425" lIns="91425" spcFirstLastPara="1" rIns="91425" wrap="square" tIns="91425"/>
          <a:lstStyle>
            <a:lvl1pPr lvl="0" marR="0" rtl="0" algn="l">
              <a:spcBef>
                <a:spcPts val="560"/>
              </a:spcBef>
              <a:spcAft>
                <a:spcPts val="0"/>
              </a:spcAft>
              <a:buClr>
                <a:schemeClr val="dk2"/>
              </a:buClr>
              <a:buSzPts val="2800"/>
              <a:buFont typeface="Arial"/>
              <a:buNone/>
              <a:defRPr b="0" i="0" sz="2800" u="none" cap="none" strike="noStrike">
                <a:solidFill>
                  <a:schemeClr val="dk2"/>
                </a:solidFill>
                <a:latin typeface="Century Gothic"/>
                <a:ea typeface="Century Gothic"/>
                <a:cs typeface="Century Gothic"/>
                <a:sym typeface="Century Gothic"/>
              </a:defRPr>
            </a:lvl1pPr>
            <a:lvl2pPr lvl="1" marR="0" rtl="0" algn="l">
              <a:spcBef>
                <a:spcPts val="560"/>
              </a:spcBef>
              <a:spcAft>
                <a:spcPts val="0"/>
              </a:spcAft>
              <a:buClr>
                <a:schemeClr val="dk2"/>
              </a:buClr>
              <a:buSzPts val="2800"/>
              <a:buFont typeface="Arial"/>
              <a:buNone/>
              <a:defRPr b="0" i="0" sz="2800" u="none" cap="none" strike="noStrike">
                <a:solidFill>
                  <a:schemeClr val="dk2"/>
                </a:solidFill>
                <a:latin typeface="Century Gothic"/>
                <a:ea typeface="Century Gothic"/>
                <a:cs typeface="Century Gothic"/>
                <a:sym typeface="Century Gothic"/>
              </a:defRPr>
            </a:lvl2pPr>
            <a:lvl3pPr lvl="2" marR="0" rtl="0" algn="l">
              <a:spcBef>
                <a:spcPts val="480"/>
              </a:spcBef>
              <a:spcAft>
                <a:spcPts val="0"/>
              </a:spcAft>
              <a:buClr>
                <a:schemeClr val="dk2"/>
              </a:buClr>
              <a:buSzPts val="2400"/>
              <a:buFont typeface="Courier New"/>
              <a:buNone/>
              <a:defRPr b="0" i="0" sz="2400" u="none" cap="none" strike="noStrike">
                <a:solidFill>
                  <a:schemeClr val="dk2"/>
                </a:solidFill>
                <a:latin typeface="Century Gothic"/>
                <a:ea typeface="Century Gothic"/>
                <a:cs typeface="Century Gothic"/>
                <a:sym typeface="Century Gothic"/>
              </a:defRPr>
            </a:lvl3pPr>
            <a:lvl4pPr lvl="3" marR="0" rtl="0" algn="l">
              <a:spcBef>
                <a:spcPts val="400"/>
              </a:spcBef>
              <a:spcAft>
                <a:spcPts val="0"/>
              </a:spcAft>
              <a:buClr>
                <a:schemeClr val="dk2"/>
              </a:buClr>
              <a:buSzPts val="2000"/>
              <a:buFont typeface="Arial"/>
              <a:buNone/>
              <a:defRPr b="0" i="0" sz="2000" u="none" cap="none" strike="noStrike">
                <a:solidFill>
                  <a:schemeClr val="dk2"/>
                </a:solidFill>
                <a:latin typeface="Century Gothic"/>
                <a:ea typeface="Century Gothic"/>
                <a:cs typeface="Century Gothic"/>
                <a:sym typeface="Century Gothic"/>
              </a:defRPr>
            </a:lvl4pPr>
            <a:lvl5pPr lvl="4" marR="0" rtl="0" algn="l">
              <a:spcBef>
                <a:spcPts val="400"/>
              </a:spcBef>
              <a:spcAft>
                <a:spcPts val="0"/>
              </a:spcAft>
              <a:buClr>
                <a:schemeClr val="dk2"/>
              </a:buClr>
              <a:buSzPts val="2000"/>
              <a:buFont typeface="Arial"/>
              <a:buNone/>
              <a:defRPr b="0" i="0" sz="2000" u="none" cap="none" strike="noStrike">
                <a:solidFill>
                  <a:schemeClr val="dk2"/>
                </a:solidFill>
                <a:latin typeface="Century Gothic"/>
                <a:ea typeface="Century Gothic"/>
                <a:cs typeface="Century Gothic"/>
                <a:sym typeface="Century Gothic"/>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9pPr>
          </a:lstStyle>
          <a:p/>
        </p:txBody>
      </p:sp>
      <p:sp>
        <p:nvSpPr>
          <p:cNvPr id="329" name="Shape 329"/>
          <p:cNvSpPr txBox="1"/>
          <p:nvPr>
            <p:ph idx="1" type="body"/>
          </p:nvPr>
        </p:nvSpPr>
        <p:spPr>
          <a:xfrm>
            <a:off x="1792288" y="5367338"/>
            <a:ext cx="5486400" cy="804862"/>
          </a:xfrm>
          <a:prstGeom prst="rect">
            <a:avLst/>
          </a:prstGeom>
          <a:noFill/>
          <a:ln>
            <a:noFill/>
          </a:ln>
        </p:spPr>
        <p:txBody>
          <a:bodyPr anchorCtr="0" anchor="t" bIns="91425" lIns="91425" spcFirstLastPara="1" rIns="91425" wrap="square" tIns="91425"/>
          <a:lstStyle>
            <a:lvl1pPr indent="-228600" lvl="0" marL="457200" marR="0" rtl="0" algn="l">
              <a:spcBef>
                <a:spcPts val="280"/>
              </a:spcBef>
              <a:spcAft>
                <a:spcPts val="0"/>
              </a:spcAft>
              <a:buClr>
                <a:schemeClr val="dk2"/>
              </a:buClr>
              <a:buSzPts val="1400"/>
              <a:buFont typeface="Arial"/>
              <a:buNone/>
              <a:defRPr b="0" i="0" sz="1400" u="none" cap="none" strike="noStrike">
                <a:solidFill>
                  <a:schemeClr val="dk2"/>
                </a:solidFill>
                <a:latin typeface="Century Gothic"/>
                <a:ea typeface="Century Gothic"/>
                <a:cs typeface="Century Gothic"/>
                <a:sym typeface="Century Gothic"/>
              </a:defRPr>
            </a:lvl1pPr>
            <a:lvl2pPr indent="-228600" lvl="1" marL="914400" marR="0" rtl="0" algn="l">
              <a:spcBef>
                <a:spcPts val="240"/>
              </a:spcBef>
              <a:spcAft>
                <a:spcPts val="0"/>
              </a:spcAft>
              <a:buClr>
                <a:schemeClr val="dk2"/>
              </a:buClr>
              <a:buSzPts val="1200"/>
              <a:buFont typeface="Arial"/>
              <a:buNone/>
              <a:defRPr b="0" i="0" sz="1200" u="none" cap="none" strike="noStrike">
                <a:solidFill>
                  <a:schemeClr val="dk2"/>
                </a:solidFill>
                <a:latin typeface="Century Gothic"/>
                <a:ea typeface="Century Gothic"/>
                <a:cs typeface="Century Gothic"/>
                <a:sym typeface="Century Gothic"/>
              </a:defRPr>
            </a:lvl2pPr>
            <a:lvl3pPr indent="-228600" lvl="2" marL="1371600" marR="0" rtl="0" algn="l">
              <a:spcBef>
                <a:spcPts val="200"/>
              </a:spcBef>
              <a:spcAft>
                <a:spcPts val="0"/>
              </a:spcAft>
              <a:buClr>
                <a:schemeClr val="dk2"/>
              </a:buClr>
              <a:buSzPts val="1000"/>
              <a:buFont typeface="Courier New"/>
              <a:buNone/>
              <a:defRPr b="0" i="0" sz="1000" u="none" cap="none" strike="noStrike">
                <a:solidFill>
                  <a:schemeClr val="dk2"/>
                </a:solidFill>
                <a:latin typeface="Century Gothic"/>
                <a:ea typeface="Century Gothic"/>
                <a:cs typeface="Century Gothic"/>
                <a:sym typeface="Century Gothic"/>
              </a:defRPr>
            </a:lvl3pPr>
            <a:lvl4pPr indent="-228600" lvl="3" marL="1828800" marR="0" rtl="0" algn="l">
              <a:spcBef>
                <a:spcPts val="180"/>
              </a:spcBef>
              <a:spcAft>
                <a:spcPts val="0"/>
              </a:spcAft>
              <a:buClr>
                <a:schemeClr val="dk2"/>
              </a:buClr>
              <a:buSzPts val="900"/>
              <a:buFont typeface="Arial"/>
              <a:buNone/>
              <a:defRPr b="0" i="0" sz="900" u="none" cap="none" strike="noStrike">
                <a:solidFill>
                  <a:schemeClr val="dk2"/>
                </a:solidFill>
                <a:latin typeface="Century Gothic"/>
                <a:ea typeface="Century Gothic"/>
                <a:cs typeface="Century Gothic"/>
                <a:sym typeface="Century Gothic"/>
              </a:defRPr>
            </a:lvl4pPr>
            <a:lvl5pPr indent="-228600" lvl="4" marL="2286000" marR="0" rtl="0" algn="l">
              <a:spcBef>
                <a:spcPts val="180"/>
              </a:spcBef>
              <a:spcAft>
                <a:spcPts val="0"/>
              </a:spcAft>
              <a:buClr>
                <a:schemeClr val="dk2"/>
              </a:buClr>
              <a:buSzPts val="900"/>
              <a:buFont typeface="Arial"/>
              <a:buNone/>
              <a:defRPr b="0" i="0" sz="900" u="none" cap="none" strike="noStrike">
                <a:solidFill>
                  <a:schemeClr val="dk2"/>
                </a:solidFill>
                <a:latin typeface="Century Gothic"/>
                <a:ea typeface="Century Gothic"/>
                <a:cs typeface="Century Gothic"/>
                <a:sym typeface="Century Gothic"/>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9pPr>
          </a:lstStyle>
          <a:p/>
        </p:txBody>
      </p:sp>
      <p:sp>
        <p:nvSpPr>
          <p:cNvPr id="330" name="Shape 330"/>
          <p:cNvSpPr txBox="1"/>
          <p:nvPr>
            <p:ph idx="11" type="ftr"/>
          </p:nvPr>
        </p:nvSpPr>
        <p:spPr>
          <a:xfrm>
            <a:off x="1600200" y="6356351"/>
            <a:ext cx="53340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1" name="Shape 331"/>
          <p:cNvSpPr txBox="1"/>
          <p:nvPr>
            <p:ph idx="12" type="sldNum"/>
          </p:nvPr>
        </p:nvSpPr>
        <p:spPr>
          <a:xfrm>
            <a:off x="457200" y="6356351"/>
            <a:ext cx="762000" cy="365125"/>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rtl="0" algn="l">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rtl="0" algn="l">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rtl="0" algn="l">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rtl="0" algn="l">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rtl="0" algn="l">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rtl="0" algn="l">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rtl="0" algn="l">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rtl="0" algn="l">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332" name="Shape 332"/>
        <p:cNvGrpSpPr/>
        <p:nvPr/>
      </p:nvGrpSpPr>
      <p:grpSpPr>
        <a:xfrm>
          <a:off x="0" y="0"/>
          <a:ext cx="0" cy="0"/>
          <a:chOff x="0" y="0"/>
          <a:chExt cx="0" cy="0"/>
        </a:xfrm>
      </p:grpSpPr>
      <p:sp>
        <p:nvSpPr>
          <p:cNvPr id="333" name="Shape 333"/>
          <p:cNvSpPr txBox="1"/>
          <p:nvPr>
            <p:ph type="title"/>
          </p:nvPr>
        </p:nvSpPr>
        <p:spPr>
          <a:xfrm>
            <a:off x="4764" y="17464"/>
            <a:ext cx="9139237" cy="592137"/>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9pPr>
          </a:lstStyle>
          <a:p/>
        </p:txBody>
      </p:sp>
      <p:sp>
        <p:nvSpPr>
          <p:cNvPr id="334" name="Shape 334"/>
          <p:cNvSpPr txBox="1"/>
          <p:nvPr>
            <p:ph idx="1" type="body"/>
          </p:nvPr>
        </p:nvSpPr>
        <p:spPr>
          <a:xfrm rot="5400000">
            <a:off x="1943100" y="-495300"/>
            <a:ext cx="5257800" cy="8229600"/>
          </a:xfrm>
          <a:prstGeom prst="rect">
            <a:avLst/>
          </a:prstGeom>
          <a:noFill/>
          <a:ln>
            <a:noFill/>
          </a:ln>
        </p:spPr>
        <p:txBody>
          <a:bodyPr anchorCtr="0" anchor="t" bIns="91425" lIns="91425" spcFirstLastPara="1" rIns="91425" wrap="square" tIns="91425"/>
          <a:lstStyle>
            <a:lvl1pPr indent="-228600" lvl="0" marL="457200" marR="0" rtl="0" algn="l">
              <a:spcBef>
                <a:spcPts val="480"/>
              </a:spcBef>
              <a:spcAft>
                <a:spcPts val="0"/>
              </a:spcAft>
              <a:buSzPts val="1400"/>
              <a:buNone/>
              <a:defRPr b="0" i="0" sz="2400" u="none" cap="none" strike="noStrike">
                <a:solidFill>
                  <a:schemeClr val="dk2"/>
                </a:solidFill>
                <a:latin typeface="Century Gothic"/>
                <a:ea typeface="Century Gothic"/>
                <a:cs typeface="Century Gothic"/>
                <a:sym typeface="Century Gothic"/>
              </a:defRPr>
            </a:lvl1pPr>
            <a:lvl2pPr indent="-355600" lvl="1" marL="914400" marR="0" rtl="0" algn="l">
              <a:spcBef>
                <a:spcPts val="400"/>
              </a:spcBef>
              <a:spcAft>
                <a:spcPts val="0"/>
              </a:spcAft>
              <a:buClr>
                <a:schemeClr val="dk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rtl="0" algn="l">
              <a:spcBef>
                <a:spcPts val="360"/>
              </a:spcBef>
              <a:spcAft>
                <a:spcPts val="0"/>
              </a:spcAft>
              <a:buClr>
                <a:schemeClr val="dk2"/>
              </a:buClr>
              <a:buSzPts val="1800"/>
              <a:buFont typeface="Courier New"/>
              <a:buChar char="o"/>
              <a:defRPr b="0" i="0" sz="1800" u="none" cap="none" strike="noStrike">
                <a:solidFill>
                  <a:schemeClr val="dk2"/>
                </a:solidFill>
                <a:latin typeface="Century Gothic"/>
                <a:ea typeface="Century Gothic"/>
                <a:cs typeface="Century Gothic"/>
                <a:sym typeface="Century Gothic"/>
              </a:defRPr>
            </a:lvl3pPr>
            <a:lvl4pPr indent="-330200" lvl="3" marL="1828800" marR="0" rtl="0" algn="l">
              <a:spcBef>
                <a:spcPts val="320"/>
              </a:spcBef>
              <a:spcAft>
                <a:spcPts val="0"/>
              </a:spcAft>
              <a:buClr>
                <a:schemeClr val="dk2"/>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rtl="0" algn="l">
              <a:spcBef>
                <a:spcPts val="320"/>
              </a:spcBef>
              <a:spcAft>
                <a:spcPts val="0"/>
              </a:spcAft>
              <a:buClr>
                <a:schemeClr val="dk2"/>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335" name="Shape 335"/>
          <p:cNvSpPr txBox="1"/>
          <p:nvPr>
            <p:ph idx="11" type="ftr"/>
          </p:nvPr>
        </p:nvSpPr>
        <p:spPr>
          <a:xfrm>
            <a:off x="1600200" y="6356351"/>
            <a:ext cx="53340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6" name="Shape 336"/>
          <p:cNvSpPr txBox="1"/>
          <p:nvPr>
            <p:ph idx="12" type="sldNum"/>
          </p:nvPr>
        </p:nvSpPr>
        <p:spPr>
          <a:xfrm>
            <a:off x="457200" y="6356351"/>
            <a:ext cx="762000" cy="365125"/>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rtl="0" algn="l">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rtl="0" algn="l">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rtl="0" algn="l">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rtl="0" algn="l">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rtl="0" algn="l">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rtl="0" algn="l">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rtl="0" algn="l">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rtl="0" algn="l">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8" name="Shape 28"/>
        <p:cNvGrpSpPr/>
        <p:nvPr/>
      </p:nvGrpSpPr>
      <p:grpSpPr>
        <a:xfrm>
          <a:off x="0" y="0"/>
          <a:ext cx="0" cy="0"/>
          <a:chOff x="0" y="0"/>
          <a:chExt cx="0" cy="0"/>
        </a:xfrm>
      </p:grpSpPr>
      <p:sp>
        <p:nvSpPr>
          <p:cNvPr id="29" name="Shape 29"/>
          <p:cNvSpPr txBox="1"/>
          <p:nvPr>
            <p:ph type="title"/>
          </p:nvPr>
        </p:nvSpPr>
        <p:spPr>
          <a:xfrm>
            <a:off x="4354" y="17417"/>
            <a:ext cx="9139646" cy="592183"/>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0" name="Shape 30"/>
          <p:cNvSpPr txBox="1"/>
          <p:nvPr>
            <p:ph idx="1" type="body"/>
          </p:nvPr>
        </p:nvSpPr>
        <p:spPr>
          <a:xfrm>
            <a:off x="457200" y="990601"/>
            <a:ext cx="8229600" cy="5257800"/>
          </a:xfrm>
          <a:prstGeom prst="rect">
            <a:avLst/>
          </a:prstGeom>
          <a:noFill/>
          <a:ln>
            <a:noFill/>
          </a:ln>
        </p:spPr>
        <p:txBody>
          <a:bodyPr anchorCtr="0" anchor="t" bIns="91425" lIns="91425" spcFirstLastPara="1" rIns="91425" wrap="square" tIns="91425"/>
          <a:lstStyle>
            <a:lvl1pPr indent="-228600" lvl="0" marL="457200" marR="0" rtl="0" algn="l">
              <a:spcBef>
                <a:spcPts val="480"/>
              </a:spcBef>
              <a:spcAft>
                <a:spcPts val="0"/>
              </a:spcAft>
              <a:buClr>
                <a:schemeClr val="dk2"/>
              </a:buClr>
              <a:buSzPts val="2400"/>
              <a:buFont typeface="Arial"/>
              <a:buNone/>
              <a:defRPr b="0" i="0" sz="2400" u="none" cap="none" strike="noStrike">
                <a:solidFill>
                  <a:schemeClr val="dk2"/>
                </a:solidFill>
                <a:latin typeface="Century Gothic"/>
                <a:ea typeface="Century Gothic"/>
                <a:cs typeface="Century Gothic"/>
                <a:sym typeface="Century Gothic"/>
              </a:defRPr>
            </a:lvl1pPr>
            <a:lvl2pPr indent="-355600" lvl="1" marL="914400" marR="0" rtl="0" algn="l">
              <a:spcBef>
                <a:spcPts val="400"/>
              </a:spcBef>
              <a:spcAft>
                <a:spcPts val="0"/>
              </a:spcAft>
              <a:buClr>
                <a:schemeClr val="dk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rtl="0" algn="l">
              <a:spcBef>
                <a:spcPts val="360"/>
              </a:spcBef>
              <a:spcAft>
                <a:spcPts val="0"/>
              </a:spcAft>
              <a:buClr>
                <a:schemeClr val="dk2"/>
              </a:buClr>
              <a:buSzPts val="1800"/>
              <a:buFont typeface="Courier New"/>
              <a:buChar char="o"/>
              <a:defRPr b="0" i="0" sz="1800" u="none" cap="none" strike="noStrike">
                <a:solidFill>
                  <a:schemeClr val="dk2"/>
                </a:solidFill>
                <a:latin typeface="Century Gothic"/>
                <a:ea typeface="Century Gothic"/>
                <a:cs typeface="Century Gothic"/>
                <a:sym typeface="Century Gothic"/>
              </a:defRPr>
            </a:lvl3pPr>
            <a:lvl4pPr indent="-330200" lvl="3" marL="1828800" marR="0" rtl="0" algn="l">
              <a:spcBef>
                <a:spcPts val="320"/>
              </a:spcBef>
              <a:spcAft>
                <a:spcPts val="0"/>
              </a:spcAft>
              <a:buClr>
                <a:schemeClr val="dk2"/>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rtl="0" algn="l">
              <a:spcBef>
                <a:spcPts val="320"/>
              </a:spcBef>
              <a:spcAft>
                <a:spcPts val="0"/>
              </a:spcAft>
              <a:buClr>
                <a:schemeClr val="dk2"/>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31" name="Shape 31"/>
          <p:cNvSpPr txBox="1"/>
          <p:nvPr>
            <p:ph idx="11" type="ftr"/>
          </p:nvPr>
        </p:nvSpPr>
        <p:spPr>
          <a:xfrm>
            <a:off x="1600200" y="6356350"/>
            <a:ext cx="53340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2" name="Shape 32"/>
          <p:cNvSpPr txBox="1"/>
          <p:nvPr>
            <p:ph idx="12" type="sldNum"/>
          </p:nvPr>
        </p:nvSpPr>
        <p:spPr>
          <a:xfrm>
            <a:off x="457200" y="6356350"/>
            <a:ext cx="762000" cy="365125"/>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sz="1200">
                <a:solidFill>
                  <a:schemeClr val="dk2"/>
                </a:solidFill>
                <a:latin typeface="Century Gothic"/>
                <a:ea typeface="Century Gothic"/>
                <a:cs typeface="Century Gothic"/>
                <a:sym typeface="Century Gothic"/>
              </a:defRPr>
            </a:lvl1pPr>
            <a:lvl2pPr indent="0" lvl="1" marL="0" marR="0" rtl="0" algn="l">
              <a:spcBef>
                <a:spcPts val="0"/>
              </a:spcBef>
              <a:buNone/>
              <a:defRPr sz="1200">
                <a:solidFill>
                  <a:schemeClr val="dk2"/>
                </a:solidFill>
                <a:latin typeface="Century Gothic"/>
                <a:ea typeface="Century Gothic"/>
                <a:cs typeface="Century Gothic"/>
                <a:sym typeface="Century Gothic"/>
              </a:defRPr>
            </a:lvl2pPr>
            <a:lvl3pPr indent="0" lvl="2" marL="0" marR="0" rtl="0" algn="l">
              <a:spcBef>
                <a:spcPts val="0"/>
              </a:spcBef>
              <a:buNone/>
              <a:defRPr sz="1200">
                <a:solidFill>
                  <a:schemeClr val="dk2"/>
                </a:solidFill>
                <a:latin typeface="Century Gothic"/>
                <a:ea typeface="Century Gothic"/>
                <a:cs typeface="Century Gothic"/>
                <a:sym typeface="Century Gothic"/>
              </a:defRPr>
            </a:lvl3pPr>
            <a:lvl4pPr indent="0" lvl="3" marL="0" marR="0" rtl="0" algn="l">
              <a:spcBef>
                <a:spcPts val="0"/>
              </a:spcBef>
              <a:buNone/>
              <a:defRPr sz="1200">
                <a:solidFill>
                  <a:schemeClr val="dk2"/>
                </a:solidFill>
                <a:latin typeface="Century Gothic"/>
                <a:ea typeface="Century Gothic"/>
                <a:cs typeface="Century Gothic"/>
                <a:sym typeface="Century Gothic"/>
              </a:defRPr>
            </a:lvl4pPr>
            <a:lvl5pPr indent="0" lvl="4" marL="0" marR="0" rtl="0" algn="l">
              <a:spcBef>
                <a:spcPts val="0"/>
              </a:spcBef>
              <a:buNone/>
              <a:defRPr sz="1200">
                <a:solidFill>
                  <a:schemeClr val="dk2"/>
                </a:solidFill>
                <a:latin typeface="Century Gothic"/>
                <a:ea typeface="Century Gothic"/>
                <a:cs typeface="Century Gothic"/>
                <a:sym typeface="Century Gothic"/>
              </a:defRPr>
            </a:lvl5pPr>
            <a:lvl6pPr indent="0" lvl="5" marL="0" marR="0" rtl="0" algn="l">
              <a:spcBef>
                <a:spcPts val="0"/>
              </a:spcBef>
              <a:buNone/>
              <a:defRPr sz="1200">
                <a:solidFill>
                  <a:schemeClr val="dk2"/>
                </a:solidFill>
                <a:latin typeface="Century Gothic"/>
                <a:ea typeface="Century Gothic"/>
                <a:cs typeface="Century Gothic"/>
                <a:sym typeface="Century Gothic"/>
              </a:defRPr>
            </a:lvl6pPr>
            <a:lvl7pPr indent="0" lvl="6" marL="0" marR="0" rtl="0" algn="l">
              <a:spcBef>
                <a:spcPts val="0"/>
              </a:spcBef>
              <a:buNone/>
              <a:defRPr sz="1200">
                <a:solidFill>
                  <a:schemeClr val="dk2"/>
                </a:solidFill>
                <a:latin typeface="Century Gothic"/>
                <a:ea typeface="Century Gothic"/>
                <a:cs typeface="Century Gothic"/>
                <a:sym typeface="Century Gothic"/>
              </a:defRPr>
            </a:lvl7pPr>
            <a:lvl8pPr indent="0" lvl="7" marL="0" marR="0" rtl="0" algn="l">
              <a:spcBef>
                <a:spcPts val="0"/>
              </a:spcBef>
              <a:buNone/>
              <a:defRPr sz="1200">
                <a:solidFill>
                  <a:schemeClr val="dk2"/>
                </a:solidFill>
                <a:latin typeface="Century Gothic"/>
                <a:ea typeface="Century Gothic"/>
                <a:cs typeface="Century Gothic"/>
                <a:sym typeface="Century Gothic"/>
              </a:defRPr>
            </a:lvl8pPr>
            <a:lvl9pPr indent="0" lvl="8" marL="0" marR="0" rtl="0" algn="l">
              <a:spcBef>
                <a:spcPts val="0"/>
              </a:spcBef>
              <a:buNone/>
              <a:defRPr sz="1200">
                <a:solidFill>
                  <a:schemeClr val="dk2"/>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337" name="Shape 337"/>
        <p:cNvGrpSpPr/>
        <p:nvPr/>
      </p:nvGrpSpPr>
      <p:grpSpPr>
        <a:xfrm>
          <a:off x="0" y="0"/>
          <a:ext cx="0" cy="0"/>
          <a:chOff x="0" y="0"/>
          <a:chExt cx="0" cy="0"/>
        </a:xfrm>
      </p:grpSpPr>
      <p:sp>
        <p:nvSpPr>
          <p:cNvPr id="338" name="Shape 338"/>
          <p:cNvSpPr txBox="1"/>
          <p:nvPr>
            <p:ph type="title"/>
          </p:nvPr>
        </p:nvSpPr>
        <p:spPr>
          <a:xfrm rot="5400000">
            <a:off x="4838700" y="2400300"/>
            <a:ext cx="5638800" cy="2057400"/>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3200" u="none" cap="none" strike="noStrike">
                <a:solidFill>
                  <a:schemeClr val="dk2"/>
                </a:solidFill>
                <a:latin typeface="Rockwell"/>
                <a:ea typeface="Rockwell"/>
                <a:cs typeface="Rockwell"/>
                <a:sym typeface="Rockwell"/>
              </a:defRPr>
            </a:lvl1pPr>
            <a:lvl2pPr lvl="1"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9pPr>
          </a:lstStyle>
          <a:p/>
        </p:txBody>
      </p:sp>
      <p:sp>
        <p:nvSpPr>
          <p:cNvPr id="339" name="Shape 339"/>
          <p:cNvSpPr txBox="1"/>
          <p:nvPr>
            <p:ph idx="1" type="body"/>
          </p:nvPr>
        </p:nvSpPr>
        <p:spPr>
          <a:xfrm rot="5400000">
            <a:off x="647700" y="419100"/>
            <a:ext cx="5638800" cy="6019800"/>
          </a:xfrm>
          <a:prstGeom prst="rect">
            <a:avLst/>
          </a:prstGeom>
          <a:noFill/>
          <a:ln>
            <a:noFill/>
          </a:ln>
        </p:spPr>
        <p:txBody>
          <a:bodyPr anchorCtr="0" anchor="t" bIns="91425" lIns="91425" spcFirstLastPara="1" rIns="91425" wrap="square" tIns="91425"/>
          <a:lstStyle>
            <a:lvl1pPr indent="-228600" lvl="0" marL="457200" marR="0" rtl="0" algn="l">
              <a:spcBef>
                <a:spcPts val="480"/>
              </a:spcBef>
              <a:spcAft>
                <a:spcPts val="0"/>
              </a:spcAft>
              <a:buSzPts val="1400"/>
              <a:buNone/>
              <a:defRPr b="0" i="0" sz="2400" u="none" cap="none" strike="noStrike">
                <a:solidFill>
                  <a:schemeClr val="dk2"/>
                </a:solidFill>
                <a:latin typeface="Century Gothic"/>
                <a:ea typeface="Century Gothic"/>
                <a:cs typeface="Century Gothic"/>
                <a:sym typeface="Century Gothic"/>
              </a:defRPr>
            </a:lvl1pPr>
            <a:lvl2pPr indent="-355600" lvl="1" marL="914400" marR="0" rtl="0" algn="l">
              <a:spcBef>
                <a:spcPts val="400"/>
              </a:spcBef>
              <a:spcAft>
                <a:spcPts val="0"/>
              </a:spcAft>
              <a:buClr>
                <a:schemeClr val="dk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rtl="0" algn="l">
              <a:spcBef>
                <a:spcPts val="360"/>
              </a:spcBef>
              <a:spcAft>
                <a:spcPts val="0"/>
              </a:spcAft>
              <a:buClr>
                <a:schemeClr val="dk2"/>
              </a:buClr>
              <a:buSzPts val="1800"/>
              <a:buFont typeface="Courier New"/>
              <a:buChar char="o"/>
              <a:defRPr b="0" i="0" sz="1800" u="none" cap="none" strike="noStrike">
                <a:solidFill>
                  <a:schemeClr val="dk2"/>
                </a:solidFill>
                <a:latin typeface="Century Gothic"/>
                <a:ea typeface="Century Gothic"/>
                <a:cs typeface="Century Gothic"/>
                <a:sym typeface="Century Gothic"/>
              </a:defRPr>
            </a:lvl3pPr>
            <a:lvl4pPr indent="-330200" lvl="3" marL="1828800" marR="0" rtl="0" algn="l">
              <a:spcBef>
                <a:spcPts val="320"/>
              </a:spcBef>
              <a:spcAft>
                <a:spcPts val="0"/>
              </a:spcAft>
              <a:buClr>
                <a:schemeClr val="dk2"/>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rtl="0" algn="l">
              <a:spcBef>
                <a:spcPts val="320"/>
              </a:spcBef>
              <a:spcAft>
                <a:spcPts val="0"/>
              </a:spcAft>
              <a:buClr>
                <a:schemeClr val="dk2"/>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340" name="Shape 340"/>
          <p:cNvSpPr txBox="1"/>
          <p:nvPr>
            <p:ph idx="11" type="ftr"/>
          </p:nvPr>
        </p:nvSpPr>
        <p:spPr>
          <a:xfrm>
            <a:off x="1600200" y="6356351"/>
            <a:ext cx="53340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41" name="Shape 341"/>
          <p:cNvSpPr txBox="1"/>
          <p:nvPr>
            <p:ph idx="12" type="sldNum"/>
          </p:nvPr>
        </p:nvSpPr>
        <p:spPr>
          <a:xfrm>
            <a:off x="457200" y="6356351"/>
            <a:ext cx="762000" cy="365125"/>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rtl="0" algn="l">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rtl="0" algn="l">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rtl="0" algn="l">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rtl="0" algn="l">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rtl="0" algn="l">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rtl="0" algn="l">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rtl="0" algn="l">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rtl="0" algn="l">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347" name="Shape 347"/>
        <p:cNvGrpSpPr/>
        <p:nvPr/>
      </p:nvGrpSpPr>
      <p:grpSpPr>
        <a:xfrm>
          <a:off x="0" y="0"/>
          <a:ext cx="0" cy="0"/>
          <a:chOff x="0" y="0"/>
          <a:chExt cx="0" cy="0"/>
        </a:xfrm>
      </p:grpSpPr>
      <p:sp>
        <p:nvSpPr>
          <p:cNvPr id="348" name="Shape 348"/>
          <p:cNvSpPr txBox="1"/>
          <p:nvPr>
            <p:ph type="title"/>
          </p:nvPr>
        </p:nvSpPr>
        <p:spPr>
          <a:xfrm>
            <a:off x="4761" y="17461"/>
            <a:ext cx="9139200" cy="5922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1pPr>
            <a:lvl2pPr lvl="1"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2pPr>
            <a:lvl3pPr lvl="2"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3pPr>
            <a:lvl4pPr lvl="3"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4pPr>
            <a:lvl5pPr lvl="4"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5pPr>
            <a:lvl6pPr lvl="5"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6pPr>
            <a:lvl7pPr lvl="6"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7pPr>
            <a:lvl8pPr lvl="7"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8pPr>
            <a:lvl9pPr lvl="8"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9pPr>
          </a:lstStyle>
          <a:p/>
        </p:txBody>
      </p:sp>
      <p:sp>
        <p:nvSpPr>
          <p:cNvPr id="349" name="Shape 349"/>
          <p:cNvSpPr txBox="1"/>
          <p:nvPr>
            <p:ph idx="1" type="body"/>
          </p:nvPr>
        </p:nvSpPr>
        <p:spPr>
          <a:xfrm>
            <a:off x="457200" y="990604"/>
            <a:ext cx="8229600" cy="5257799"/>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36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1pPr>
            <a:lvl2pPr indent="-328612" lvl="1" marL="914400" marR="0" rtl="0" algn="l">
              <a:lnSpc>
                <a:spcPct val="100000"/>
              </a:lnSpc>
              <a:spcBef>
                <a:spcPts val="315"/>
              </a:spcBef>
              <a:spcAft>
                <a:spcPts val="0"/>
              </a:spcAft>
              <a:buClr>
                <a:schemeClr val="dk1"/>
              </a:buClr>
              <a:buSzPts val="1575"/>
              <a:buFont typeface="Arial"/>
              <a:buChar char="•"/>
              <a:defRPr b="0" i="0" sz="1575" u="none" cap="none" strike="noStrike">
                <a:solidFill>
                  <a:schemeClr val="dk1"/>
                </a:solidFill>
                <a:latin typeface="Century Gothic"/>
                <a:ea typeface="Century Gothic"/>
                <a:cs typeface="Century Gothic"/>
                <a:sym typeface="Century Gothic"/>
              </a:defRPr>
            </a:lvl2pPr>
            <a:lvl3pPr indent="-314325" lvl="2" marL="1371600" marR="0" rtl="0" algn="l">
              <a:lnSpc>
                <a:spcPct val="100000"/>
              </a:lnSpc>
              <a:spcBef>
                <a:spcPts val="270"/>
              </a:spcBef>
              <a:spcAft>
                <a:spcPts val="0"/>
              </a:spcAft>
              <a:buClr>
                <a:schemeClr val="dk1"/>
              </a:buClr>
              <a:buSzPts val="1350"/>
              <a:buFont typeface="Courier New"/>
              <a:buChar char="o"/>
              <a:defRPr b="0" i="0" sz="1350" u="none" cap="none" strike="noStrike">
                <a:solidFill>
                  <a:schemeClr val="dk1"/>
                </a:solidFill>
                <a:latin typeface="Century Gothic"/>
                <a:ea typeface="Century Gothic"/>
                <a:cs typeface="Century Gothic"/>
                <a:sym typeface="Century Gothic"/>
              </a:defRPr>
            </a:lvl3pPr>
            <a:lvl4pPr indent="-300037" lvl="3" marL="1828800"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Century Gothic"/>
                <a:ea typeface="Century Gothic"/>
                <a:cs typeface="Century Gothic"/>
                <a:sym typeface="Century Gothic"/>
              </a:defRPr>
            </a:lvl4pPr>
            <a:lvl5pPr indent="-300037" lvl="4" marL="2286000"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Century Gothic"/>
                <a:ea typeface="Century Gothic"/>
                <a:cs typeface="Century Gothic"/>
                <a:sym typeface="Century Gothic"/>
              </a:defRPr>
            </a:lvl5pPr>
            <a:lvl6pPr indent="-300037" lvl="5" marL="2743200"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Century Gothic"/>
                <a:ea typeface="Century Gothic"/>
                <a:cs typeface="Century Gothic"/>
                <a:sym typeface="Century Gothic"/>
              </a:defRPr>
            </a:lvl6pPr>
            <a:lvl7pPr indent="-300037" lvl="6" marL="3200400"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Century Gothic"/>
                <a:ea typeface="Century Gothic"/>
                <a:cs typeface="Century Gothic"/>
                <a:sym typeface="Century Gothic"/>
              </a:defRPr>
            </a:lvl7pPr>
            <a:lvl8pPr indent="-300037" lvl="7" marL="3657600"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Century Gothic"/>
                <a:ea typeface="Century Gothic"/>
                <a:cs typeface="Century Gothic"/>
                <a:sym typeface="Century Gothic"/>
              </a:defRPr>
            </a:lvl8pPr>
            <a:lvl9pPr indent="-300037" lvl="8" marL="4114800"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Century Gothic"/>
                <a:ea typeface="Century Gothic"/>
                <a:cs typeface="Century Gothic"/>
                <a:sym typeface="Century Gothic"/>
              </a:defRPr>
            </a:lvl9pPr>
          </a:lstStyle>
          <a:p/>
        </p:txBody>
      </p:sp>
      <p:sp>
        <p:nvSpPr>
          <p:cNvPr id="350" name="Shape 350"/>
          <p:cNvSpPr txBox="1"/>
          <p:nvPr>
            <p:ph idx="11" type="ftr"/>
          </p:nvPr>
        </p:nvSpPr>
        <p:spPr>
          <a:xfrm>
            <a:off x="1600202" y="6356354"/>
            <a:ext cx="5333999" cy="365099"/>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9pPr>
          </a:lstStyle>
          <a:p/>
        </p:txBody>
      </p:sp>
      <p:sp>
        <p:nvSpPr>
          <p:cNvPr id="351" name="Shape 351"/>
          <p:cNvSpPr txBox="1"/>
          <p:nvPr>
            <p:ph idx="12" type="sldNum"/>
          </p:nvPr>
        </p:nvSpPr>
        <p:spPr>
          <a:xfrm>
            <a:off x="533400" y="6356354"/>
            <a:ext cx="762000" cy="365099"/>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sz="675">
                <a:solidFill>
                  <a:srgbClr val="898989"/>
                </a:solidFill>
                <a:latin typeface="Century Gothic"/>
                <a:ea typeface="Century Gothic"/>
                <a:cs typeface="Century Gothic"/>
                <a:sym typeface="Century Gothic"/>
              </a:defRPr>
            </a:lvl1pPr>
            <a:lvl2pPr indent="0" lvl="1" marL="0" marR="0" rtl="0" algn="ctr">
              <a:spcBef>
                <a:spcPts val="0"/>
              </a:spcBef>
              <a:buNone/>
              <a:defRPr sz="675">
                <a:solidFill>
                  <a:srgbClr val="898989"/>
                </a:solidFill>
                <a:latin typeface="Century Gothic"/>
                <a:ea typeface="Century Gothic"/>
                <a:cs typeface="Century Gothic"/>
                <a:sym typeface="Century Gothic"/>
              </a:defRPr>
            </a:lvl2pPr>
            <a:lvl3pPr indent="0" lvl="2" marL="0" marR="0" rtl="0" algn="ctr">
              <a:spcBef>
                <a:spcPts val="0"/>
              </a:spcBef>
              <a:buNone/>
              <a:defRPr sz="675">
                <a:solidFill>
                  <a:srgbClr val="898989"/>
                </a:solidFill>
                <a:latin typeface="Century Gothic"/>
                <a:ea typeface="Century Gothic"/>
                <a:cs typeface="Century Gothic"/>
                <a:sym typeface="Century Gothic"/>
              </a:defRPr>
            </a:lvl3pPr>
            <a:lvl4pPr indent="0" lvl="3" marL="0" marR="0" rtl="0" algn="ctr">
              <a:spcBef>
                <a:spcPts val="0"/>
              </a:spcBef>
              <a:buNone/>
              <a:defRPr sz="675">
                <a:solidFill>
                  <a:srgbClr val="898989"/>
                </a:solidFill>
                <a:latin typeface="Century Gothic"/>
                <a:ea typeface="Century Gothic"/>
                <a:cs typeface="Century Gothic"/>
                <a:sym typeface="Century Gothic"/>
              </a:defRPr>
            </a:lvl4pPr>
            <a:lvl5pPr indent="0" lvl="4" marL="0" marR="0" rtl="0" algn="ctr">
              <a:spcBef>
                <a:spcPts val="0"/>
              </a:spcBef>
              <a:buNone/>
              <a:defRPr sz="675">
                <a:solidFill>
                  <a:srgbClr val="898989"/>
                </a:solidFill>
                <a:latin typeface="Century Gothic"/>
                <a:ea typeface="Century Gothic"/>
                <a:cs typeface="Century Gothic"/>
                <a:sym typeface="Century Gothic"/>
              </a:defRPr>
            </a:lvl5pPr>
            <a:lvl6pPr indent="0" lvl="5" marL="0" marR="0" rtl="0" algn="ctr">
              <a:spcBef>
                <a:spcPts val="0"/>
              </a:spcBef>
              <a:buNone/>
              <a:defRPr sz="675">
                <a:solidFill>
                  <a:srgbClr val="898989"/>
                </a:solidFill>
                <a:latin typeface="Century Gothic"/>
                <a:ea typeface="Century Gothic"/>
                <a:cs typeface="Century Gothic"/>
                <a:sym typeface="Century Gothic"/>
              </a:defRPr>
            </a:lvl6pPr>
            <a:lvl7pPr indent="0" lvl="6" marL="0" marR="0" rtl="0" algn="ctr">
              <a:spcBef>
                <a:spcPts val="0"/>
              </a:spcBef>
              <a:buNone/>
              <a:defRPr sz="675">
                <a:solidFill>
                  <a:srgbClr val="898989"/>
                </a:solidFill>
                <a:latin typeface="Century Gothic"/>
                <a:ea typeface="Century Gothic"/>
                <a:cs typeface="Century Gothic"/>
                <a:sym typeface="Century Gothic"/>
              </a:defRPr>
            </a:lvl7pPr>
            <a:lvl8pPr indent="0" lvl="7" marL="0" marR="0" rtl="0" algn="ctr">
              <a:spcBef>
                <a:spcPts val="0"/>
              </a:spcBef>
              <a:buNone/>
              <a:defRPr sz="675">
                <a:solidFill>
                  <a:srgbClr val="898989"/>
                </a:solidFill>
                <a:latin typeface="Century Gothic"/>
                <a:ea typeface="Century Gothic"/>
                <a:cs typeface="Century Gothic"/>
                <a:sym typeface="Century Gothic"/>
              </a:defRPr>
            </a:lvl8pPr>
            <a:lvl9pPr indent="0" lvl="8" marL="0" marR="0" rtl="0" algn="ctr">
              <a:spcBef>
                <a:spcPts val="0"/>
              </a:spcBef>
              <a:buNone/>
              <a:defRPr sz="675">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352" name="Shape 352"/>
        <p:cNvGrpSpPr/>
        <p:nvPr/>
      </p:nvGrpSpPr>
      <p:grpSpPr>
        <a:xfrm>
          <a:off x="0" y="0"/>
          <a:ext cx="0" cy="0"/>
          <a:chOff x="0" y="0"/>
          <a:chExt cx="0" cy="0"/>
        </a:xfrm>
      </p:grpSpPr>
      <p:sp>
        <p:nvSpPr>
          <p:cNvPr id="353" name="Shape 353"/>
          <p:cNvSpPr txBox="1"/>
          <p:nvPr>
            <p:ph type="ctrTitle"/>
          </p:nvPr>
        </p:nvSpPr>
        <p:spPr>
          <a:xfrm>
            <a:off x="685800" y="2130425"/>
            <a:ext cx="7772400" cy="14700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1pPr>
            <a:lvl2pPr lvl="1"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2pPr>
            <a:lvl3pPr lvl="2"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3pPr>
            <a:lvl4pPr lvl="3"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4pPr>
            <a:lvl5pPr lvl="4"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5pPr>
            <a:lvl6pPr lvl="5"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6pPr>
            <a:lvl7pPr lvl="6"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7pPr>
            <a:lvl8pPr lvl="7"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8pPr>
            <a:lvl9pPr lvl="8"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9pPr>
          </a:lstStyle>
          <a:p/>
        </p:txBody>
      </p:sp>
      <p:sp>
        <p:nvSpPr>
          <p:cNvPr id="354" name="Shape 354"/>
          <p:cNvSpPr txBox="1"/>
          <p:nvPr>
            <p:ph idx="1" type="subTitle"/>
          </p:nvPr>
        </p:nvSpPr>
        <p:spPr>
          <a:xfrm>
            <a:off x="1371602" y="3886200"/>
            <a:ext cx="6400799" cy="1752600"/>
          </a:xfrm>
          <a:prstGeom prst="rect">
            <a:avLst/>
          </a:prstGeom>
          <a:noFill/>
          <a:ln>
            <a:noFill/>
          </a:ln>
        </p:spPr>
        <p:txBody>
          <a:bodyPr anchorCtr="0" anchor="t" bIns="91425" lIns="91425" spcFirstLastPara="1" rIns="91425" wrap="square" tIns="91425"/>
          <a:lstStyle>
            <a:lvl1pPr lvl="0" marR="0" rtl="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Century Gothic"/>
                <a:ea typeface="Century Gothic"/>
                <a:cs typeface="Century Gothic"/>
                <a:sym typeface="Century Gothic"/>
              </a:defRPr>
            </a:lvl1pPr>
            <a:lvl2pPr lvl="1" marR="0" rtl="0" algn="ctr">
              <a:lnSpc>
                <a:spcPct val="100000"/>
              </a:lnSpc>
              <a:spcBef>
                <a:spcPts val="315"/>
              </a:spcBef>
              <a:spcAft>
                <a:spcPts val="0"/>
              </a:spcAft>
              <a:buClr>
                <a:srgbClr val="888888"/>
              </a:buClr>
              <a:buSzPts val="1575"/>
              <a:buFont typeface="Arial"/>
              <a:buNone/>
              <a:defRPr b="0" i="0" sz="1575" u="none" cap="none" strike="noStrike">
                <a:solidFill>
                  <a:srgbClr val="888888"/>
                </a:solidFill>
                <a:latin typeface="Century Gothic"/>
                <a:ea typeface="Century Gothic"/>
                <a:cs typeface="Century Gothic"/>
                <a:sym typeface="Century Gothic"/>
              </a:defRPr>
            </a:lvl2pPr>
            <a:lvl3pPr lvl="2" marR="0" rtl="0" algn="ctr">
              <a:lnSpc>
                <a:spcPct val="100000"/>
              </a:lnSpc>
              <a:spcBef>
                <a:spcPts val="270"/>
              </a:spcBef>
              <a:spcAft>
                <a:spcPts val="0"/>
              </a:spcAft>
              <a:buClr>
                <a:srgbClr val="888888"/>
              </a:buClr>
              <a:buSzPts val="1350"/>
              <a:buFont typeface="Courier New"/>
              <a:buNone/>
              <a:defRPr b="0" i="0" sz="1350" u="none" cap="none" strike="noStrike">
                <a:solidFill>
                  <a:srgbClr val="888888"/>
                </a:solidFill>
                <a:latin typeface="Century Gothic"/>
                <a:ea typeface="Century Gothic"/>
                <a:cs typeface="Century Gothic"/>
                <a:sym typeface="Century Gothic"/>
              </a:defRPr>
            </a:lvl3pPr>
            <a:lvl4pPr lvl="3" marR="0" rtl="0" algn="ctr">
              <a:lnSpc>
                <a:spcPct val="100000"/>
              </a:lnSpc>
              <a:spcBef>
                <a:spcPts val="225"/>
              </a:spcBef>
              <a:spcAft>
                <a:spcPts val="0"/>
              </a:spcAft>
              <a:buClr>
                <a:srgbClr val="888888"/>
              </a:buClr>
              <a:buSzPts val="1125"/>
              <a:buFont typeface="Arial"/>
              <a:buNone/>
              <a:defRPr b="0" i="0" sz="1125" u="none" cap="none" strike="noStrike">
                <a:solidFill>
                  <a:srgbClr val="888888"/>
                </a:solidFill>
                <a:latin typeface="Century Gothic"/>
                <a:ea typeface="Century Gothic"/>
                <a:cs typeface="Century Gothic"/>
                <a:sym typeface="Century Gothic"/>
              </a:defRPr>
            </a:lvl4pPr>
            <a:lvl5pPr lvl="4" marR="0" rtl="0" algn="ctr">
              <a:lnSpc>
                <a:spcPct val="100000"/>
              </a:lnSpc>
              <a:spcBef>
                <a:spcPts val="225"/>
              </a:spcBef>
              <a:spcAft>
                <a:spcPts val="0"/>
              </a:spcAft>
              <a:buClr>
                <a:srgbClr val="888888"/>
              </a:buClr>
              <a:buSzPts val="1125"/>
              <a:buFont typeface="Arial"/>
              <a:buNone/>
              <a:defRPr b="0" i="0" sz="1125" u="none" cap="none" strike="noStrike">
                <a:solidFill>
                  <a:srgbClr val="888888"/>
                </a:solidFill>
                <a:latin typeface="Century Gothic"/>
                <a:ea typeface="Century Gothic"/>
                <a:cs typeface="Century Gothic"/>
                <a:sym typeface="Century Gothic"/>
              </a:defRPr>
            </a:lvl5pPr>
            <a:lvl6pPr lvl="5" marR="0" rtl="0" algn="ctr">
              <a:lnSpc>
                <a:spcPct val="100000"/>
              </a:lnSpc>
              <a:spcBef>
                <a:spcPts val="225"/>
              </a:spcBef>
              <a:spcAft>
                <a:spcPts val="0"/>
              </a:spcAft>
              <a:buClr>
                <a:srgbClr val="888888"/>
              </a:buClr>
              <a:buSzPts val="1125"/>
              <a:buFont typeface="Arial"/>
              <a:buNone/>
              <a:defRPr b="0" i="0" sz="1125" u="none" cap="none" strike="noStrike">
                <a:solidFill>
                  <a:srgbClr val="888888"/>
                </a:solidFill>
                <a:latin typeface="Century Gothic"/>
                <a:ea typeface="Century Gothic"/>
                <a:cs typeface="Century Gothic"/>
                <a:sym typeface="Century Gothic"/>
              </a:defRPr>
            </a:lvl6pPr>
            <a:lvl7pPr lvl="6" marR="0" rtl="0" algn="ctr">
              <a:lnSpc>
                <a:spcPct val="100000"/>
              </a:lnSpc>
              <a:spcBef>
                <a:spcPts val="225"/>
              </a:spcBef>
              <a:spcAft>
                <a:spcPts val="0"/>
              </a:spcAft>
              <a:buClr>
                <a:srgbClr val="888888"/>
              </a:buClr>
              <a:buSzPts val="1125"/>
              <a:buFont typeface="Arial"/>
              <a:buNone/>
              <a:defRPr b="0" i="0" sz="1125" u="none" cap="none" strike="noStrike">
                <a:solidFill>
                  <a:srgbClr val="888888"/>
                </a:solidFill>
                <a:latin typeface="Century Gothic"/>
                <a:ea typeface="Century Gothic"/>
                <a:cs typeface="Century Gothic"/>
                <a:sym typeface="Century Gothic"/>
              </a:defRPr>
            </a:lvl7pPr>
            <a:lvl8pPr lvl="7" marR="0" rtl="0" algn="ctr">
              <a:lnSpc>
                <a:spcPct val="100000"/>
              </a:lnSpc>
              <a:spcBef>
                <a:spcPts val="225"/>
              </a:spcBef>
              <a:spcAft>
                <a:spcPts val="0"/>
              </a:spcAft>
              <a:buClr>
                <a:srgbClr val="888888"/>
              </a:buClr>
              <a:buSzPts val="1125"/>
              <a:buFont typeface="Arial"/>
              <a:buNone/>
              <a:defRPr b="0" i="0" sz="1125" u="none" cap="none" strike="noStrike">
                <a:solidFill>
                  <a:srgbClr val="888888"/>
                </a:solidFill>
                <a:latin typeface="Century Gothic"/>
                <a:ea typeface="Century Gothic"/>
                <a:cs typeface="Century Gothic"/>
                <a:sym typeface="Century Gothic"/>
              </a:defRPr>
            </a:lvl8pPr>
            <a:lvl9pPr lvl="8" marR="0" rtl="0" algn="ctr">
              <a:lnSpc>
                <a:spcPct val="100000"/>
              </a:lnSpc>
              <a:spcBef>
                <a:spcPts val="225"/>
              </a:spcBef>
              <a:spcAft>
                <a:spcPts val="0"/>
              </a:spcAft>
              <a:buClr>
                <a:srgbClr val="888888"/>
              </a:buClr>
              <a:buSzPts val="1125"/>
              <a:buFont typeface="Arial"/>
              <a:buNone/>
              <a:defRPr b="0" i="0" sz="1125" u="none" cap="none" strike="noStrike">
                <a:solidFill>
                  <a:srgbClr val="888888"/>
                </a:solidFill>
                <a:latin typeface="Century Gothic"/>
                <a:ea typeface="Century Gothic"/>
                <a:cs typeface="Century Gothic"/>
                <a:sym typeface="Century Gothic"/>
              </a:defRPr>
            </a:lvl9pPr>
          </a:lstStyle>
          <a:p/>
        </p:txBody>
      </p:sp>
      <p:sp>
        <p:nvSpPr>
          <p:cNvPr id="355" name="Shape 355"/>
          <p:cNvSpPr txBox="1"/>
          <p:nvPr>
            <p:ph idx="11" type="ftr"/>
          </p:nvPr>
        </p:nvSpPr>
        <p:spPr>
          <a:xfrm>
            <a:off x="1600202" y="6356354"/>
            <a:ext cx="5333999" cy="365099"/>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9pPr>
          </a:lstStyle>
          <a:p/>
        </p:txBody>
      </p:sp>
      <p:sp>
        <p:nvSpPr>
          <p:cNvPr id="356" name="Shape 356"/>
          <p:cNvSpPr txBox="1"/>
          <p:nvPr>
            <p:ph idx="12" type="sldNum"/>
          </p:nvPr>
        </p:nvSpPr>
        <p:spPr>
          <a:xfrm>
            <a:off x="533400" y="6356354"/>
            <a:ext cx="762000" cy="365099"/>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sz="675">
                <a:solidFill>
                  <a:srgbClr val="898989"/>
                </a:solidFill>
                <a:latin typeface="Century Gothic"/>
                <a:ea typeface="Century Gothic"/>
                <a:cs typeface="Century Gothic"/>
                <a:sym typeface="Century Gothic"/>
              </a:defRPr>
            </a:lvl1pPr>
            <a:lvl2pPr indent="0" lvl="1" marL="0" marR="0" rtl="0" algn="ctr">
              <a:spcBef>
                <a:spcPts val="0"/>
              </a:spcBef>
              <a:buNone/>
              <a:defRPr sz="675">
                <a:solidFill>
                  <a:srgbClr val="898989"/>
                </a:solidFill>
                <a:latin typeface="Century Gothic"/>
                <a:ea typeface="Century Gothic"/>
                <a:cs typeface="Century Gothic"/>
                <a:sym typeface="Century Gothic"/>
              </a:defRPr>
            </a:lvl2pPr>
            <a:lvl3pPr indent="0" lvl="2" marL="0" marR="0" rtl="0" algn="ctr">
              <a:spcBef>
                <a:spcPts val="0"/>
              </a:spcBef>
              <a:buNone/>
              <a:defRPr sz="675">
                <a:solidFill>
                  <a:srgbClr val="898989"/>
                </a:solidFill>
                <a:latin typeface="Century Gothic"/>
                <a:ea typeface="Century Gothic"/>
                <a:cs typeface="Century Gothic"/>
                <a:sym typeface="Century Gothic"/>
              </a:defRPr>
            </a:lvl3pPr>
            <a:lvl4pPr indent="0" lvl="3" marL="0" marR="0" rtl="0" algn="ctr">
              <a:spcBef>
                <a:spcPts val="0"/>
              </a:spcBef>
              <a:buNone/>
              <a:defRPr sz="675">
                <a:solidFill>
                  <a:srgbClr val="898989"/>
                </a:solidFill>
                <a:latin typeface="Century Gothic"/>
                <a:ea typeface="Century Gothic"/>
                <a:cs typeface="Century Gothic"/>
                <a:sym typeface="Century Gothic"/>
              </a:defRPr>
            </a:lvl4pPr>
            <a:lvl5pPr indent="0" lvl="4" marL="0" marR="0" rtl="0" algn="ctr">
              <a:spcBef>
                <a:spcPts val="0"/>
              </a:spcBef>
              <a:buNone/>
              <a:defRPr sz="675">
                <a:solidFill>
                  <a:srgbClr val="898989"/>
                </a:solidFill>
                <a:latin typeface="Century Gothic"/>
                <a:ea typeface="Century Gothic"/>
                <a:cs typeface="Century Gothic"/>
                <a:sym typeface="Century Gothic"/>
              </a:defRPr>
            </a:lvl5pPr>
            <a:lvl6pPr indent="0" lvl="5" marL="0" marR="0" rtl="0" algn="ctr">
              <a:spcBef>
                <a:spcPts val="0"/>
              </a:spcBef>
              <a:buNone/>
              <a:defRPr sz="675">
                <a:solidFill>
                  <a:srgbClr val="898989"/>
                </a:solidFill>
                <a:latin typeface="Century Gothic"/>
                <a:ea typeface="Century Gothic"/>
                <a:cs typeface="Century Gothic"/>
                <a:sym typeface="Century Gothic"/>
              </a:defRPr>
            </a:lvl6pPr>
            <a:lvl7pPr indent="0" lvl="6" marL="0" marR="0" rtl="0" algn="ctr">
              <a:spcBef>
                <a:spcPts val="0"/>
              </a:spcBef>
              <a:buNone/>
              <a:defRPr sz="675">
                <a:solidFill>
                  <a:srgbClr val="898989"/>
                </a:solidFill>
                <a:latin typeface="Century Gothic"/>
                <a:ea typeface="Century Gothic"/>
                <a:cs typeface="Century Gothic"/>
                <a:sym typeface="Century Gothic"/>
              </a:defRPr>
            </a:lvl7pPr>
            <a:lvl8pPr indent="0" lvl="7" marL="0" marR="0" rtl="0" algn="ctr">
              <a:spcBef>
                <a:spcPts val="0"/>
              </a:spcBef>
              <a:buNone/>
              <a:defRPr sz="675">
                <a:solidFill>
                  <a:srgbClr val="898989"/>
                </a:solidFill>
                <a:latin typeface="Century Gothic"/>
                <a:ea typeface="Century Gothic"/>
                <a:cs typeface="Century Gothic"/>
                <a:sym typeface="Century Gothic"/>
              </a:defRPr>
            </a:lvl8pPr>
            <a:lvl9pPr indent="0" lvl="8" marL="0" marR="0" rtl="0" algn="ctr">
              <a:spcBef>
                <a:spcPts val="0"/>
              </a:spcBef>
              <a:buNone/>
              <a:defRPr sz="675">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357" name="Shape 357"/>
        <p:cNvGrpSpPr/>
        <p:nvPr/>
      </p:nvGrpSpPr>
      <p:grpSpPr>
        <a:xfrm>
          <a:off x="0" y="0"/>
          <a:ext cx="0" cy="0"/>
          <a:chOff x="0" y="0"/>
          <a:chExt cx="0" cy="0"/>
        </a:xfrm>
      </p:grpSpPr>
      <p:sp>
        <p:nvSpPr>
          <p:cNvPr id="358" name="Shape 358"/>
          <p:cNvSpPr txBox="1"/>
          <p:nvPr>
            <p:ph type="title"/>
          </p:nvPr>
        </p:nvSpPr>
        <p:spPr>
          <a:xfrm rot="5400000">
            <a:off x="4732349" y="2171687"/>
            <a:ext cx="5851500" cy="20574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1pPr>
            <a:lvl2pPr lvl="1"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2pPr>
            <a:lvl3pPr lvl="2"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3pPr>
            <a:lvl4pPr lvl="3"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4pPr>
            <a:lvl5pPr lvl="4"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5pPr>
            <a:lvl6pPr lvl="5"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6pPr>
            <a:lvl7pPr lvl="6"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7pPr>
            <a:lvl8pPr lvl="7"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8pPr>
            <a:lvl9pPr lvl="8"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9pPr>
          </a:lstStyle>
          <a:p/>
        </p:txBody>
      </p:sp>
      <p:sp>
        <p:nvSpPr>
          <p:cNvPr id="359" name="Shape 359"/>
          <p:cNvSpPr txBox="1"/>
          <p:nvPr>
            <p:ph idx="1" type="body"/>
          </p:nvPr>
        </p:nvSpPr>
        <p:spPr>
          <a:xfrm rot="5400000">
            <a:off x="541350" y="190489"/>
            <a:ext cx="5851500" cy="6019799"/>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36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1pPr>
            <a:lvl2pPr indent="-328612" lvl="1" marL="914400" marR="0" rtl="0" algn="l">
              <a:lnSpc>
                <a:spcPct val="100000"/>
              </a:lnSpc>
              <a:spcBef>
                <a:spcPts val="315"/>
              </a:spcBef>
              <a:spcAft>
                <a:spcPts val="0"/>
              </a:spcAft>
              <a:buClr>
                <a:schemeClr val="dk1"/>
              </a:buClr>
              <a:buSzPts val="1575"/>
              <a:buFont typeface="Arial"/>
              <a:buChar char="•"/>
              <a:defRPr b="0" i="0" sz="1575" u="none" cap="none" strike="noStrike">
                <a:solidFill>
                  <a:schemeClr val="dk1"/>
                </a:solidFill>
                <a:latin typeface="Century Gothic"/>
                <a:ea typeface="Century Gothic"/>
                <a:cs typeface="Century Gothic"/>
                <a:sym typeface="Century Gothic"/>
              </a:defRPr>
            </a:lvl2pPr>
            <a:lvl3pPr indent="-314325" lvl="2" marL="1371600" marR="0" rtl="0" algn="l">
              <a:lnSpc>
                <a:spcPct val="100000"/>
              </a:lnSpc>
              <a:spcBef>
                <a:spcPts val="270"/>
              </a:spcBef>
              <a:spcAft>
                <a:spcPts val="0"/>
              </a:spcAft>
              <a:buClr>
                <a:schemeClr val="dk1"/>
              </a:buClr>
              <a:buSzPts val="1350"/>
              <a:buFont typeface="Courier New"/>
              <a:buChar char="o"/>
              <a:defRPr b="0" i="0" sz="1350" u="none" cap="none" strike="noStrike">
                <a:solidFill>
                  <a:schemeClr val="dk1"/>
                </a:solidFill>
                <a:latin typeface="Century Gothic"/>
                <a:ea typeface="Century Gothic"/>
                <a:cs typeface="Century Gothic"/>
                <a:sym typeface="Century Gothic"/>
              </a:defRPr>
            </a:lvl3pPr>
            <a:lvl4pPr indent="-300037" lvl="3" marL="1828800"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Century Gothic"/>
                <a:ea typeface="Century Gothic"/>
                <a:cs typeface="Century Gothic"/>
                <a:sym typeface="Century Gothic"/>
              </a:defRPr>
            </a:lvl4pPr>
            <a:lvl5pPr indent="-300037" lvl="4" marL="2286000"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Century Gothic"/>
                <a:ea typeface="Century Gothic"/>
                <a:cs typeface="Century Gothic"/>
                <a:sym typeface="Century Gothic"/>
              </a:defRPr>
            </a:lvl5pPr>
            <a:lvl6pPr indent="-300037" lvl="5" marL="2743200"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Century Gothic"/>
                <a:ea typeface="Century Gothic"/>
                <a:cs typeface="Century Gothic"/>
                <a:sym typeface="Century Gothic"/>
              </a:defRPr>
            </a:lvl6pPr>
            <a:lvl7pPr indent="-300037" lvl="6" marL="3200400"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Century Gothic"/>
                <a:ea typeface="Century Gothic"/>
                <a:cs typeface="Century Gothic"/>
                <a:sym typeface="Century Gothic"/>
              </a:defRPr>
            </a:lvl7pPr>
            <a:lvl8pPr indent="-300037" lvl="7" marL="3657600"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Century Gothic"/>
                <a:ea typeface="Century Gothic"/>
                <a:cs typeface="Century Gothic"/>
                <a:sym typeface="Century Gothic"/>
              </a:defRPr>
            </a:lvl8pPr>
            <a:lvl9pPr indent="-300037" lvl="8" marL="4114800"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Century Gothic"/>
                <a:ea typeface="Century Gothic"/>
                <a:cs typeface="Century Gothic"/>
                <a:sym typeface="Century Gothic"/>
              </a:defRPr>
            </a:lvl9pPr>
          </a:lstStyle>
          <a:p/>
        </p:txBody>
      </p:sp>
      <p:sp>
        <p:nvSpPr>
          <p:cNvPr id="360" name="Shape 360"/>
          <p:cNvSpPr txBox="1"/>
          <p:nvPr>
            <p:ph idx="11" type="ftr"/>
          </p:nvPr>
        </p:nvSpPr>
        <p:spPr>
          <a:xfrm>
            <a:off x="1600202" y="6356354"/>
            <a:ext cx="5333999" cy="365099"/>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9pPr>
          </a:lstStyle>
          <a:p/>
        </p:txBody>
      </p:sp>
      <p:sp>
        <p:nvSpPr>
          <p:cNvPr id="361" name="Shape 361"/>
          <p:cNvSpPr txBox="1"/>
          <p:nvPr>
            <p:ph idx="12" type="sldNum"/>
          </p:nvPr>
        </p:nvSpPr>
        <p:spPr>
          <a:xfrm>
            <a:off x="533400" y="6356354"/>
            <a:ext cx="762000" cy="365099"/>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sz="675">
                <a:solidFill>
                  <a:srgbClr val="898989"/>
                </a:solidFill>
                <a:latin typeface="Century Gothic"/>
                <a:ea typeface="Century Gothic"/>
                <a:cs typeface="Century Gothic"/>
                <a:sym typeface="Century Gothic"/>
              </a:defRPr>
            </a:lvl1pPr>
            <a:lvl2pPr indent="0" lvl="1" marL="0" marR="0" rtl="0" algn="ctr">
              <a:spcBef>
                <a:spcPts val="0"/>
              </a:spcBef>
              <a:buNone/>
              <a:defRPr sz="675">
                <a:solidFill>
                  <a:srgbClr val="898989"/>
                </a:solidFill>
                <a:latin typeface="Century Gothic"/>
                <a:ea typeface="Century Gothic"/>
                <a:cs typeface="Century Gothic"/>
                <a:sym typeface="Century Gothic"/>
              </a:defRPr>
            </a:lvl2pPr>
            <a:lvl3pPr indent="0" lvl="2" marL="0" marR="0" rtl="0" algn="ctr">
              <a:spcBef>
                <a:spcPts val="0"/>
              </a:spcBef>
              <a:buNone/>
              <a:defRPr sz="675">
                <a:solidFill>
                  <a:srgbClr val="898989"/>
                </a:solidFill>
                <a:latin typeface="Century Gothic"/>
                <a:ea typeface="Century Gothic"/>
                <a:cs typeface="Century Gothic"/>
                <a:sym typeface="Century Gothic"/>
              </a:defRPr>
            </a:lvl3pPr>
            <a:lvl4pPr indent="0" lvl="3" marL="0" marR="0" rtl="0" algn="ctr">
              <a:spcBef>
                <a:spcPts val="0"/>
              </a:spcBef>
              <a:buNone/>
              <a:defRPr sz="675">
                <a:solidFill>
                  <a:srgbClr val="898989"/>
                </a:solidFill>
                <a:latin typeface="Century Gothic"/>
                <a:ea typeface="Century Gothic"/>
                <a:cs typeface="Century Gothic"/>
                <a:sym typeface="Century Gothic"/>
              </a:defRPr>
            </a:lvl4pPr>
            <a:lvl5pPr indent="0" lvl="4" marL="0" marR="0" rtl="0" algn="ctr">
              <a:spcBef>
                <a:spcPts val="0"/>
              </a:spcBef>
              <a:buNone/>
              <a:defRPr sz="675">
                <a:solidFill>
                  <a:srgbClr val="898989"/>
                </a:solidFill>
                <a:latin typeface="Century Gothic"/>
                <a:ea typeface="Century Gothic"/>
                <a:cs typeface="Century Gothic"/>
                <a:sym typeface="Century Gothic"/>
              </a:defRPr>
            </a:lvl5pPr>
            <a:lvl6pPr indent="0" lvl="5" marL="0" marR="0" rtl="0" algn="ctr">
              <a:spcBef>
                <a:spcPts val="0"/>
              </a:spcBef>
              <a:buNone/>
              <a:defRPr sz="675">
                <a:solidFill>
                  <a:srgbClr val="898989"/>
                </a:solidFill>
                <a:latin typeface="Century Gothic"/>
                <a:ea typeface="Century Gothic"/>
                <a:cs typeface="Century Gothic"/>
                <a:sym typeface="Century Gothic"/>
              </a:defRPr>
            </a:lvl6pPr>
            <a:lvl7pPr indent="0" lvl="6" marL="0" marR="0" rtl="0" algn="ctr">
              <a:spcBef>
                <a:spcPts val="0"/>
              </a:spcBef>
              <a:buNone/>
              <a:defRPr sz="675">
                <a:solidFill>
                  <a:srgbClr val="898989"/>
                </a:solidFill>
                <a:latin typeface="Century Gothic"/>
                <a:ea typeface="Century Gothic"/>
                <a:cs typeface="Century Gothic"/>
                <a:sym typeface="Century Gothic"/>
              </a:defRPr>
            </a:lvl7pPr>
            <a:lvl8pPr indent="0" lvl="7" marL="0" marR="0" rtl="0" algn="ctr">
              <a:spcBef>
                <a:spcPts val="0"/>
              </a:spcBef>
              <a:buNone/>
              <a:defRPr sz="675">
                <a:solidFill>
                  <a:srgbClr val="898989"/>
                </a:solidFill>
                <a:latin typeface="Century Gothic"/>
                <a:ea typeface="Century Gothic"/>
                <a:cs typeface="Century Gothic"/>
                <a:sym typeface="Century Gothic"/>
              </a:defRPr>
            </a:lvl8pPr>
            <a:lvl9pPr indent="0" lvl="8" marL="0" marR="0" rtl="0" algn="ctr">
              <a:spcBef>
                <a:spcPts val="0"/>
              </a:spcBef>
              <a:buNone/>
              <a:defRPr sz="675">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362" name="Shape 362"/>
        <p:cNvGrpSpPr/>
        <p:nvPr/>
      </p:nvGrpSpPr>
      <p:grpSpPr>
        <a:xfrm>
          <a:off x="0" y="0"/>
          <a:ext cx="0" cy="0"/>
          <a:chOff x="0" y="0"/>
          <a:chExt cx="0" cy="0"/>
        </a:xfrm>
      </p:grpSpPr>
      <p:sp>
        <p:nvSpPr>
          <p:cNvPr id="363" name="Shape 363"/>
          <p:cNvSpPr txBox="1"/>
          <p:nvPr>
            <p:ph type="title"/>
          </p:nvPr>
        </p:nvSpPr>
        <p:spPr>
          <a:xfrm>
            <a:off x="4761" y="17461"/>
            <a:ext cx="9139200" cy="5922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1pPr>
            <a:lvl2pPr lvl="1"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2pPr>
            <a:lvl3pPr lvl="2"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3pPr>
            <a:lvl4pPr lvl="3"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4pPr>
            <a:lvl5pPr lvl="4"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5pPr>
            <a:lvl6pPr lvl="5"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6pPr>
            <a:lvl7pPr lvl="6"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7pPr>
            <a:lvl8pPr lvl="7"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8pPr>
            <a:lvl9pPr lvl="8"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9pPr>
          </a:lstStyle>
          <a:p/>
        </p:txBody>
      </p:sp>
      <p:sp>
        <p:nvSpPr>
          <p:cNvPr id="364" name="Shape 364"/>
          <p:cNvSpPr txBox="1"/>
          <p:nvPr>
            <p:ph idx="1" type="body"/>
          </p:nvPr>
        </p:nvSpPr>
        <p:spPr>
          <a:xfrm rot="5400000">
            <a:off x="1943101" y="-495300"/>
            <a:ext cx="5257799" cy="82296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36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1pPr>
            <a:lvl2pPr indent="-328612" lvl="1" marL="914400" marR="0" rtl="0" algn="l">
              <a:lnSpc>
                <a:spcPct val="100000"/>
              </a:lnSpc>
              <a:spcBef>
                <a:spcPts val="315"/>
              </a:spcBef>
              <a:spcAft>
                <a:spcPts val="0"/>
              </a:spcAft>
              <a:buClr>
                <a:schemeClr val="dk1"/>
              </a:buClr>
              <a:buSzPts val="1575"/>
              <a:buFont typeface="Arial"/>
              <a:buChar char="•"/>
              <a:defRPr b="0" i="0" sz="1575" u="none" cap="none" strike="noStrike">
                <a:solidFill>
                  <a:schemeClr val="dk1"/>
                </a:solidFill>
                <a:latin typeface="Century Gothic"/>
                <a:ea typeface="Century Gothic"/>
                <a:cs typeface="Century Gothic"/>
                <a:sym typeface="Century Gothic"/>
              </a:defRPr>
            </a:lvl2pPr>
            <a:lvl3pPr indent="-314325" lvl="2" marL="1371600" marR="0" rtl="0" algn="l">
              <a:lnSpc>
                <a:spcPct val="100000"/>
              </a:lnSpc>
              <a:spcBef>
                <a:spcPts val="270"/>
              </a:spcBef>
              <a:spcAft>
                <a:spcPts val="0"/>
              </a:spcAft>
              <a:buClr>
                <a:schemeClr val="dk1"/>
              </a:buClr>
              <a:buSzPts val="1350"/>
              <a:buFont typeface="Courier New"/>
              <a:buChar char="o"/>
              <a:defRPr b="0" i="0" sz="1350" u="none" cap="none" strike="noStrike">
                <a:solidFill>
                  <a:schemeClr val="dk1"/>
                </a:solidFill>
                <a:latin typeface="Century Gothic"/>
                <a:ea typeface="Century Gothic"/>
                <a:cs typeface="Century Gothic"/>
                <a:sym typeface="Century Gothic"/>
              </a:defRPr>
            </a:lvl3pPr>
            <a:lvl4pPr indent="-300037" lvl="3" marL="1828800"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Century Gothic"/>
                <a:ea typeface="Century Gothic"/>
                <a:cs typeface="Century Gothic"/>
                <a:sym typeface="Century Gothic"/>
              </a:defRPr>
            </a:lvl4pPr>
            <a:lvl5pPr indent="-300037" lvl="4" marL="2286000"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Century Gothic"/>
                <a:ea typeface="Century Gothic"/>
                <a:cs typeface="Century Gothic"/>
                <a:sym typeface="Century Gothic"/>
              </a:defRPr>
            </a:lvl5pPr>
            <a:lvl6pPr indent="-300037" lvl="5" marL="2743200"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Century Gothic"/>
                <a:ea typeface="Century Gothic"/>
                <a:cs typeface="Century Gothic"/>
                <a:sym typeface="Century Gothic"/>
              </a:defRPr>
            </a:lvl6pPr>
            <a:lvl7pPr indent="-300037" lvl="6" marL="3200400"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Century Gothic"/>
                <a:ea typeface="Century Gothic"/>
                <a:cs typeface="Century Gothic"/>
                <a:sym typeface="Century Gothic"/>
              </a:defRPr>
            </a:lvl7pPr>
            <a:lvl8pPr indent="-300037" lvl="7" marL="3657600"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Century Gothic"/>
                <a:ea typeface="Century Gothic"/>
                <a:cs typeface="Century Gothic"/>
                <a:sym typeface="Century Gothic"/>
              </a:defRPr>
            </a:lvl8pPr>
            <a:lvl9pPr indent="-300037" lvl="8" marL="4114800"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Century Gothic"/>
                <a:ea typeface="Century Gothic"/>
                <a:cs typeface="Century Gothic"/>
                <a:sym typeface="Century Gothic"/>
              </a:defRPr>
            </a:lvl9pPr>
          </a:lstStyle>
          <a:p/>
        </p:txBody>
      </p:sp>
      <p:sp>
        <p:nvSpPr>
          <p:cNvPr id="365" name="Shape 365"/>
          <p:cNvSpPr txBox="1"/>
          <p:nvPr>
            <p:ph idx="11" type="ftr"/>
          </p:nvPr>
        </p:nvSpPr>
        <p:spPr>
          <a:xfrm>
            <a:off x="1600202" y="6356354"/>
            <a:ext cx="5333999" cy="365099"/>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9pPr>
          </a:lstStyle>
          <a:p/>
        </p:txBody>
      </p:sp>
      <p:sp>
        <p:nvSpPr>
          <p:cNvPr id="366" name="Shape 366"/>
          <p:cNvSpPr txBox="1"/>
          <p:nvPr>
            <p:ph idx="12" type="sldNum"/>
          </p:nvPr>
        </p:nvSpPr>
        <p:spPr>
          <a:xfrm>
            <a:off x="533400" y="6356354"/>
            <a:ext cx="762000" cy="365099"/>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sz="675">
                <a:solidFill>
                  <a:srgbClr val="898989"/>
                </a:solidFill>
                <a:latin typeface="Century Gothic"/>
                <a:ea typeface="Century Gothic"/>
                <a:cs typeface="Century Gothic"/>
                <a:sym typeface="Century Gothic"/>
              </a:defRPr>
            </a:lvl1pPr>
            <a:lvl2pPr indent="0" lvl="1" marL="0" marR="0" rtl="0" algn="ctr">
              <a:spcBef>
                <a:spcPts val="0"/>
              </a:spcBef>
              <a:buNone/>
              <a:defRPr sz="675">
                <a:solidFill>
                  <a:srgbClr val="898989"/>
                </a:solidFill>
                <a:latin typeface="Century Gothic"/>
                <a:ea typeface="Century Gothic"/>
                <a:cs typeface="Century Gothic"/>
                <a:sym typeface="Century Gothic"/>
              </a:defRPr>
            </a:lvl2pPr>
            <a:lvl3pPr indent="0" lvl="2" marL="0" marR="0" rtl="0" algn="ctr">
              <a:spcBef>
                <a:spcPts val="0"/>
              </a:spcBef>
              <a:buNone/>
              <a:defRPr sz="675">
                <a:solidFill>
                  <a:srgbClr val="898989"/>
                </a:solidFill>
                <a:latin typeface="Century Gothic"/>
                <a:ea typeface="Century Gothic"/>
                <a:cs typeface="Century Gothic"/>
                <a:sym typeface="Century Gothic"/>
              </a:defRPr>
            </a:lvl3pPr>
            <a:lvl4pPr indent="0" lvl="3" marL="0" marR="0" rtl="0" algn="ctr">
              <a:spcBef>
                <a:spcPts val="0"/>
              </a:spcBef>
              <a:buNone/>
              <a:defRPr sz="675">
                <a:solidFill>
                  <a:srgbClr val="898989"/>
                </a:solidFill>
                <a:latin typeface="Century Gothic"/>
                <a:ea typeface="Century Gothic"/>
                <a:cs typeface="Century Gothic"/>
                <a:sym typeface="Century Gothic"/>
              </a:defRPr>
            </a:lvl4pPr>
            <a:lvl5pPr indent="0" lvl="4" marL="0" marR="0" rtl="0" algn="ctr">
              <a:spcBef>
                <a:spcPts val="0"/>
              </a:spcBef>
              <a:buNone/>
              <a:defRPr sz="675">
                <a:solidFill>
                  <a:srgbClr val="898989"/>
                </a:solidFill>
                <a:latin typeface="Century Gothic"/>
                <a:ea typeface="Century Gothic"/>
                <a:cs typeface="Century Gothic"/>
                <a:sym typeface="Century Gothic"/>
              </a:defRPr>
            </a:lvl5pPr>
            <a:lvl6pPr indent="0" lvl="5" marL="0" marR="0" rtl="0" algn="ctr">
              <a:spcBef>
                <a:spcPts val="0"/>
              </a:spcBef>
              <a:buNone/>
              <a:defRPr sz="675">
                <a:solidFill>
                  <a:srgbClr val="898989"/>
                </a:solidFill>
                <a:latin typeface="Century Gothic"/>
                <a:ea typeface="Century Gothic"/>
                <a:cs typeface="Century Gothic"/>
                <a:sym typeface="Century Gothic"/>
              </a:defRPr>
            </a:lvl6pPr>
            <a:lvl7pPr indent="0" lvl="6" marL="0" marR="0" rtl="0" algn="ctr">
              <a:spcBef>
                <a:spcPts val="0"/>
              </a:spcBef>
              <a:buNone/>
              <a:defRPr sz="675">
                <a:solidFill>
                  <a:srgbClr val="898989"/>
                </a:solidFill>
                <a:latin typeface="Century Gothic"/>
                <a:ea typeface="Century Gothic"/>
                <a:cs typeface="Century Gothic"/>
                <a:sym typeface="Century Gothic"/>
              </a:defRPr>
            </a:lvl7pPr>
            <a:lvl8pPr indent="0" lvl="7" marL="0" marR="0" rtl="0" algn="ctr">
              <a:spcBef>
                <a:spcPts val="0"/>
              </a:spcBef>
              <a:buNone/>
              <a:defRPr sz="675">
                <a:solidFill>
                  <a:srgbClr val="898989"/>
                </a:solidFill>
                <a:latin typeface="Century Gothic"/>
                <a:ea typeface="Century Gothic"/>
                <a:cs typeface="Century Gothic"/>
                <a:sym typeface="Century Gothic"/>
              </a:defRPr>
            </a:lvl8pPr>
            <a:lvl9pPr indent="0" lvl="8" marL="0" marR="0" rtl="0" algn="ctr">
              <a:spcBef>
                <a:spcPts val="0"/>
              </a:spcBef>
              <a:buNone/>
              <a:defRPr sz="675">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367" name="Shape 367"/>
        <p:cNvGrpSpPr/>
        <p:nvPr/>
      </p:nvGrpSpPr>
      <p:grpSpPr>
        <a:xfrm>
          <a:off x="0" y="0"/>
          <a:ext cx="0" cy="0"/>
          <a:chOff x="0" y="0"/>
          <a:chExt cx="0" cy="0"/>
        </a:xfrm>
      </p:grpSpPr>
      <p:sp>
        <p:nvSpPr>
          <p:cNvPr id="368" name="Shape 368"/>
          <p:cNvSpPr txBox="1"/>
          <p:nvPr>
            <p:ph type="title"/>
          </p:nvPr>
        </p:nvSpPr>
        <p:spPr>
          <a:xfrm>
            <a:off x="1792290" y="4800604"/>
            <a:ext cx="5486399" cy="566699"/>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lt1"/>
              </a:buClr>
              <a:buSzPts val="1125"/>
              <a:buFont typeface="Rockwell"/>
              <a:buNone/>
              <a:defRPr b="1" i="0" sz="1125" u="none" cap="none" strike="noStrike">
                <a:solidFill>
                  <a:schemeClr val="lt1"/>
                </a:solidFill>
                <a:latin typeface="Rockwell"/>
                <a:ea typeface="Rockwell"/>
                <a:cs typeface="Rockwell"/>
                <a:sym typeface="Rockwell"/>
              </a:defRPr>
            </a:lvl1pPr>
            <a:lvl2pPr lvl="1"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2pPr>
            <a:lvl3pPr lvl="2"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3pPr>
            <a:lvl4pPr lvl="3"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4pPr>
            <a:lvl5pPr lvl="4"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5pPr>
            <a:lvl6pPr lvl="5"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6pPr>
            <a:lvl7pPr lvl="6"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7pPr>
            <a:lvl8pPr lvl="7"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8pPr>
            <a:lvl9pPr lvl="8"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9pPr>
          </a:lstStyle>
          <a:p/>
        </p:txBody>
      </p:sp>
      <p:sp>
        <p:nvSpPr>
          <p:cNvPr id="369" name="Shape 369"/>
          <p:cNvSpPr/>
          <p:nvPr>
            <p:ph idx="2" type="pic"/>
          </p:nvPr>
        </p:nvSpPr>
        <p:spPr>
          <a:xfrm>
            <a:off x="1792290" y="612775"/>
            <a:ext cx="5486399" cy="4114800"/>
          </a:xfrm>
          <a:prstGeom prst="rect">
            <a:avLst/>
          </a:prstGeom>
          <a:noFill/>
          <a:ln>
            <a:noFill/>
          </a:ln>
        </p:spPr>
        <p:txBody>
          <a:bodyPr anchorCtr="0" anchor="t" bIns="91425" lIns="91425" spcFirstLastPara="1" rIns="91425" wrap="square" tIns="91425"/>
          <a:lstStyle>
            <a:lvl1pPr lvl="0" marR="0" rtl="0" algn="l">
              <a:lnSpc>
                <a:spcPct val="100000"/>
              </a:lnSpc>
              <a:spcBef>
                <a:spcPts val="360"/>
              </a:spcBef>
              <a:spcAft>
                <a:spcPts val="0"/>
              </a:spcAft>
              <a:buClr>
                <a:schemeClr val="dk1"/>
              </a:buClr>
              <a:buSzPts val="1800"/>
              <a:buFont typeface="Arial"/>
              <a:buNone/>
              <a:defRPr b="0" i="0" sz="18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315"/>
              </a:spcBef>
              <a:spcAft>
                <a:spcPts val="0"/>
              </a:spcAft>
              <a:buClr>
                <a:schemeClr val="dk1"/>
              </a:buClr>
              <a:buSzPts val="1575"/>
              <a:buFont typeface="Arial"/>
              <a:buNone/>
              <a:defRPr b="0" i="0" sz="1575"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270"/>
              </a:spcBef>
              <a:spcAft>
                <a:spcPts val="0"/>
              </a:spcAft>
              <a:buClr>
                <a:schemeClr val="dk1"/>
              </a:buClr>
              <a:buSzPts val="1350"/>
              <a:buFont typeface="Courier New"/>
              <a:buNone/>
              <a:defRPr b="0" i="0" sz="135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225"/>
              </a:spcBef>
              <a:spcAft>
                <a:spcPts val="0"/>
              </a:spcAft>
              <a:buClr>
                <a:schemeClr val="dk1"/>
              </a:buClr>
              <a:buSzPts val="1125"/>
              <a:buFont typeface="Arial"/>
              <a:buNone/>
              <a:defRPr b="0" i="0" sz="1125"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225"/>
              </a:spcBef>
              <a:spcAft>
                <a:spcPts val="0"/>
              </a:spcAft>
              <a:buClr>
                <a:schemeClr val="dk1"/>
              </a:buClr>
              <a:buSzPts val="1125"/>
              <a:buFont typeface="Arial"/>
              <a:buNone/>
              <a:defRPr b="0" i="0" sz="1125"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225"/>
              </a:spcBef>
              <a:spcAft>
                <a:spcPts val="0"/>
              </a:spcAft>
              <a:buClr>
                <a:schemeClr val="dk1"/>
              </a:buClr>
              <a:buSzPts val="1125"/>
              <a:buFont typeface="Arial"/>
              <a:buNone/>
              <a:defRPr b="0" i="0" sz="1125"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225"/>
              </a:spcBef>
              <a:spcAft>
                <a:spcPts val="0"/>
              </a:spcAft>
              <a:buClr>
                <a:schemeClr val="dk1"/>
              </a:buClr>
              <a:buSzPts val="1125"/>
              <a:buFont typeface="Arial"/>
              <a:buNone/>
              <a:defRPr b="0" i="0" sz="1125"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225"/>
              </a:spcBef>
              <a:spcAft>
                <a:spcPts val="0"/>
              </a:spcAft>
              <a:buClr>
                <a:schemeClr val="dk1"/>
              </a:buClr>
              <a:buSzPts val="1125"/>
              <a:buFont typeface="Arial"/>
              <a:buNone/>
              <a:defRPr b="0" i="0" sz="1125"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225"/>
              </a:spcBef>
              <a:spcAft>
                <a:spcPts val="0"/>
              </a:spcAft>
              <a:buClr>
                <a:schemeClr val="dk1"/>
              </a:buClr>
              <a:buSzPts val="1125"/>
              <a:buFont typeface="Arial"/>
              <a:buNone/>
              <a:defRPr b="0" i="0" sz="1125" u="none" cap="none" strike="noStrike">
                <a:solidFill>
                  <a:schemeClr val="dk1"/>
                </a:solidFill>
                <a:latin typeface="Century Gothic"/>
                <a:ea typeface="Century Gothic"/>
                <a:cs typeface="Century Gothic"/>
                <a:sym typeface="Century Gothic"/>
              </a:defRPr>
            </a:lvl9pPr>
          </a:lstStyle>
          <a:p/>
        </p:txBody>
      </p:sp>
      <p:sp>
        <p:nvSpPr>
          <p:cNvPr id="370" name="Shape 370"/>
          <p:cNvSpPr txBox="1"/>
          <p:nvPr>
            <p:ph idx="1" type="body"/>
          </p:nvPr>
        </p:nvSpPr>
        <p:spPr>
          <a:xfrm>
            <a:off x="1792290" y="5367341"/>
            <a:ext cx="5486399" cy="804899"/>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158"/>
              </a:spcBef>
              <a:spcAft>
                <a:spcPts val="0"/>
              </a:spcAft>
              <a:buClr>
                <a:schemeClr val="dk1"/>
              </a:buClr>
              <a:buSzPts val="788"/>
              <a:buFont typeface="Arial"/>
              <a:buNone/>
              <a:defRPr b="0" i="0" sz="788" u="none" cap="none" strike="noStrike">
                <a:solidFill>
                  <a:schemeClr val="dk1"/>
                </a:solidFill>
                <a:latin typeface="Century Gothic"/>
                <a:ea typeface="Century Gothic"/>
                <a:cs typeface="Century Gothic"/>
                <a:sym typeface="Century Gothic"/>
              </a:defRPr>
            </a:lvl1pPr>
            <a:lvl2pPr indent="-228600" lvl="1" marL="914400" marR="0" rtl="0" algn="l">
              <a:lnSpc>
                <a:spcPct val="100000"/>
              </a:lnSpc>
              <a:spcBef>
                <a:spcPts val="135"/>
              </a:spcBef>
              <a:spcAft>
                <a:spcPts val="0"/>
              </a:spcAft>
              <a:buClr>
                <a:schemeClr val="dk1"/>
              </a:buClr>
              <a:buSzPts val="675"/>
              <a:buFont typeface="Arial"/>
              <a:buNone/>
              <a:defRPr b="0" i="0" sz="675" u="none" cap="none" strike="noStrike">
                <a:solidFill>
                  <a:schemeClr val="dk1"/>
                </a:solidFill>
                <a:latin typeface="Century Gothic"/>
                <a:ea typeface="Century Gothic"/>
                <a:cs typeface="Century Gothic"/>
                <a:sym typeface="Century Gothic"/>
              </a:defRPr>
            </a:lvl2pPr>
            <a:lvl3pPr indent="-228600" lvl="2" marL="1371600" marR="0" rtl="0" algn="l">
              <a:lnSpc>
                <a:spcPct val="100000"/>
              </a:lnSpc>
              <a:spcBef>
                <a:spcPts val="113"/>
              </a:spcBef>
              <a:spcAft>
                <a:spcPts val="0"/>
              </a:spcAft>
              <a:buClr>
                <a:schemeClr val="dk1"/>
              </a:buClr>
              <a:buSzPts val="563"/>
              <a:buFont typeface="Courier New"/>
              <a:buNone/>
              <a:defRPr b="0" i="0" sz="563" u="none" cap="none" strike="noStrike">
                <a:solidFill>
                  <a:schemeClr val="dk1"/>
                </a:solidFill>
                <a:latin typeface="Century Gothic"/>
                <a:ea typeface="Century Gothic"/>
                <a:cs typeface="Century Gothic"/>
                <a:sym typeface="Century Gothic"/>
              </a:defRPr>
            </a:lvl3pPr>
            <a:lvl4pPr indent="-228600" lvl="3" marL="1828800" marR="0" rtl="0" algn="l">
              <a:lnSpc>
                <a:spcPct val="100000"/>
              </a:lnSpc>
              <a:spcBef>
                <a:spcPts val="101"/>
              </a:spcBef>
              <a:spcAft>
                <a:spcPts val="0"/>
              </a:spcAft>
              <a:buClr>
                <a:schemeClr val="dk1"/>
              </a:buClr>
              <a:buSzPts val="506"/>
              <a:buFont typeface="Arial"/>
              <a:buNone/>
              <a:defRPr b="0" i="0" sz="506" u="none" cap="none" strike="noStrike">
                <a:solidFill>
                  <a:schemeClr val="dk1"/>
                </a:solidFill>
                <a:latin typeface="Century Gothic"/>
                <a:ea typeface="Century Gothic"/>
                <a:cs typeface="Century Gothic"/>
                <a:sym typeface="Century Gothic"/>
              </a:defRPr>
            </a:lvl4pPr>
            <a:lvl5pPr indent="-228600" lvl="4" marL="2286000" marR="0" rtl="0" algn="l">
              <a:lnSpc>
                <a:spcPct val="100000"/>
              </a:lnSpc>
              <a:spcBef>
                <a:spcPts val="101"/>
              </a:spcBef>
              <a:spcAft>
                <a:spcPts val="0"/>
              </a:spcAft>
              <a:buClr>
                <a:schemeClr val="dk1"/>
              </a:buClr>
              <a:buSzPts val="506"/>
              <a:buFont typeface="Arial"/>
              <a:buNone/>
              <a:defRPr b="0" i="0" sz="506" u="none" cap="none" strike="noStrike">
                <a:solidFill>
                  <a:schemeClr val="dk1"/>
                </a:solidFill>
                <a:latin typeface="Century Gothic"/>
                <a:ea typeface="Century Gothic"/>
                <a:cs typeface="Century Gothic"/>
                <a:sym typeface="Century Gothic"/>
              </a:defRPr>
            </a:lvl5pPr>
            <a:lvl6pPr indent="-228600" lvl="5" marL="2743200" marR="0" rtl="0" algn="l">
              <a:lnSpc>
                <a:spcPct val="100000"/>
              </a:lnSpc>
              <a:spcBef>
                <a:spcPts val="101"/>
              </a:spcBef>
              <a:spcAft>
                <a:spcPts val="0"/>
              </a:spcAft>
              <a:buClr>
                <a:schemeClr val="dk1"/>
              </a:buClr>
              <a:buSzPts val="506"/>
              <a:buFont typeface="Arial"/>
              <a:buNone/>
              <a:defRPr b="0" i="0" sz="506" u="none" cap="none" strike="noStrike">
                <a:solidFill>
                  <a:schemeClr val="dk1"/>
                </a:solidFill>
                <a:latin typeface="Century Gothic"/>
                <a:ea typeface="Century Gothic"/>
                <a:cs typeface="Century Gothic"/>
                <a:sym typeface="Century Gothic"/>
              </a:defRPr>
            </a:lvl6pPr>
            <a:lvl7pPr indent="-228600" lvl="6" marL="3200400" marR="0" rtl="0" algn="l">
              <a:lnSpc>
                <a:spcPct val="100000"/>
              </a:lnSpc>
              <a:spcBef>
                <a:spcPts val="101"/>
              </a:spcBef>
              <a:spcAft>
                <a:spcPts val="0"/>
              </a:spcAft>
              <a:buClr>
                <a:schemeClr val="dk1"/>
              </a:buClr>
              <a:buSzPts val="506"/>
              <a:buFont typeface="Arial"/>
              <a:buNone/>
              <a:defRPr b="0" i="0" sz="506" u="none" cap="none" strike="noStrike">
                <a:solidFill>
                  <a:schemeClr val="dk1"/>
                </a:solidFill>
                <a:latin typeface="Century Gothic"/>
                <a:ea typeface="Century Gothic"/>
                <a:cs typeface="Century Gothic"/>
                <a:sym typeface="Century Gothic"/>
              </a:defRPr>
            </a:lvl7pPr>
            <a:lvl8pPr indent="-228600" lvl="7" marL="3657600" marR="0" rtl="0" algn="l">
              <a:lnSpc>
                <a:spcPct val="100000"/>
              </a:lnSpc>
              <a:spcBef>
                <a:spcPts val="101"/>
              </a:spcBef>
              <a:spcAft>
                <a:spcPts val="0"/>
              </a:spcAft>
              <a:buClr>
                <a:schemeClr val="dk1"/>
              </a:buClr>
              <a:buSzPts val="506"/>
              <a:buFont typeface="Arial"/>
              <a:buNone/>
              <a:defRPr b="0" i="0" sz="506" u="none" cap="none" strike="noStrike">
                <a:solidFill>
                  <a:schemeClr val="dk1"/>
                </a:solidFill>
                <a:latin typeface="Century Gothic"/>
                <a:ea typeface="Century Gothic"/>
                <a:cs typeface="Century Gothic"/>
                <a:sym typeface="Century Gothic"/>
              </a:defRPr>
            </a:lvl8pPr>
            <a:lvl9pPr indent="-228600" lvl="8" marL="4114800" marR="0" rtl="0" algn="l">
              <a:lnSpc>
                <a:spcPct val="100000"/>
              </a:lnSpc>
              <a:spcBef>
                <a:spcPts val="101"/>
              </a:spcBef>
              <a:spcAft>
                <a:spcPts val="0"/>
              </a:spcAft>
              <a:buClr>
                <a:schemeClr val="dk1"/>
              </a:buClr>
              <a:buSzPts val="506"/>
              <a:buFont typeface="Arial"/>
              <a:buNone/>
              <a:defRPr b="0" i="0" sz="506" u="none" cap="none" strike="noStrike">
                <a:solidFill>
                  <a:schemeClr val="dk1"/>
                </a:solidFill>
                <a:latin typeface="Century Gothic"/>
                <a:ea typeface="Century Gothic"/>
                <a:cs typeface="Century Gothic"/>
                <a:sym typeface="Century Gothic"/>
              </a:defRPr>
            </a:lvl9pPr>
          </a:lstStyle>
          <a:p/>
        </p:txBody>
      </p:sp>
      <p:sp>
        <p:nvSpPr>
          <p:cNvPr id="371" name="Shape 371"/>
          <p:cNvSpPr txBox="1"/>
          <p:nvPr>
            <p:ph idx="11" type="ftr"/>
          </p:nvPr>
        </p:nvSpPr>
        <p:spPr>
          <a:xfrm>
            <a:off x="1600202" y="6356354"/>
            <a:ext cx="5333999" cy="365099"/>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9pPr>
          </a:lstStyle>
          <a:p/>
        </p:txBody>
      </p:sp>
      <p:sp>
        <p:nvSpPr>
          <p:cNvPr id="372" name="Shape 372"/>
          <p:cNvSpPr txBox="1"/>
          <p:nvPr>
            <p:ph idx="12" type="sldNum"/>
          </p:nvPr>
        </p:nvSpPr>
        <p:spPr>
          <a:xfrm>
            <a:off x="533400" y="6356354"/>
            <a:ext cx="762000" cy="365099"/>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sz="675">
                <a:solidFill>
                  <a:srgbClr val="898989"/>
                </a:solidFill>
                <a:latin typeface="Century Gothic"/>
                <a:ea typeface="Century Gothic"/>
                <a:cs typeface="Century Gothic"/>
                <a:sym typeface="Century Gothic"/>
              </a:defRPr>
            </a:lvl1pPr>
            <a:lvl2pPr indent="0" lvl="1" marL="0" marR="0" rtl="0" algn="ctr">
              <a:spcBef>
                <a:spcPts val="0"/>
              </a:spcBef>
              <a:buNone/>
              <a:defRPr sz="675">
                <a:solidFill>
                  <a:srgbClr val="898989"/>
                </a:solidFill>
                <a:latin typeface="Century Gothic"/>
                <a:ea typeface="Century Gothic"/>
                <a:cs typeface="Century Gothic"/>
                <a:sym typeface="Century Gothic"/>
              </a:defRPr>
            </a:lvl2pPr>
            <a:lvl3pPr indent="0" lvl="2" marL="0" marR="0" rtl="0" algn="ctr">
              <a:spcBef>
                <a:spcPts val="0"/>
              </a:spcBef>
              <a:buNone/>
              <a:defRPr sz="675">
                <a:solidFill>
                  <a:srgbClr val="898989"/>
                </a:solidFill>
                <a:latin typeface="Century Gothic"/>
                <a:ea typeface="Century Gothic"/>
                <a:cs typeface="Century Gothic"/>
                <a:sym typeface="Century Gothic"/>
              </a:defRPr>
            </a:lvl3pPr>
            <a:lvl4pPr indent="0" lvl="3" marL="0" marR="0" rtl="0" algn="ctr">
              <a:spcBef>
                <a:spcPts val="0"/>
              </a:spcBef>
              <a:buNone/>
              <a:defRPr sz="675">
                <a:solidFill>
                  <a:srgbClr val="898989"/>
                </a:solidFill>
                <a:latin typeface="Century Gothic"/>
                <a:ea typeface="Century Gothic"/>
                <a:cs typeface="Century Gothic"/>
                <a:sym typeface="Century Gothic"/>
              </a:defRPr>
            </a:lvl4pPr>
            <a:lvl5pPr indent="0" lvl="4" marL="0" marR="0" rtl="0" algn="ctr">
              <a:spcBef>
                <a:spcPts val="0"/>
              </a:spcBef>
              <a:buNone/>
              <a:defRPr sz="675">
                <a:solidFill>
                  <a:srgbClr val="898989"/>
                </a:solidFill>
                <a:latin typeface="Century Gothic"/>
                <a:ea typeface="Century Gothic"/>
                <a:cs typeface="Century Gothic"/>
                <a:sym typeface="Century Gothic"/>
              </a:defRPr>
            </a:lvl5pPr>
            <a:lvl6pPr indent="0" lvl="5" marL="0" marR="0" rtl="0" algn="ctr">
              <a:spcBef>
                <a:spcPts val="0"/>
              </a:spcBef>
              <a:buNone/>
              <a:defRPr sz="675">
                <a:solidFill>
                  <a:srgbClr val="898989"/>
                </a:solidFill>
                <a:latin typeface="Century Gothic"/>
                <a:ea typeface="Century Gothic"/>
                <a:cs typeface="Century Gothic"/>
                <a:sym typeface="Century Gothic"/>
              </a:defRPr>
            </a:lvl6pPr>
            <a:lvl7pPr indent="0" lvl="6" marL="0" marR="0" rtl="0" algn="ctr">
              <a:spcBef>
                <a:spcPts val="0"/>
              </a:spcBef>
              <a:buNone/>
              <a:defRPr sz="675">
                <a:solidFill>
                  <a:srgbClr val="898989"/>
                </a:solidFill>
                <a:latin typeface="Century Gothic"/>
                <a:ea typeface="Century Gothic"/>
                <a:cs typeface="Century Gothic"/>
                <a:sym typeface="Century Gothic"/>
              </a:defRPr>
            </a:lvl7pPr>
            <a:lvl8pPr indent="0" lvl="7" marL="0" marR="0" rtl="0" algn="ctr">
              <a:spcBef>
                <a:spcPts val="0"/>
              </a:spcBef>
              <a:buNone/>
              <a:defRPr sz="675">
                <a:solidFill>
                  <a:srgbClr val="898989"/>
                </a:solidFill>
                <a:latin typeface="Century Gothic"/>
                <a:ea typeface="Century Gothic"/>
                <a:cs typeface="Century Gothic"/>
                <a:sym typeface="Century Gothic"/>
              </a:defRPr>
            </a:lvl8pPr>
            <a:lvl9pPr indent="0" lvl="8" marL="0" marR="0" rtl="0" algn="ctr">
              <a:spcBef>
                <a:spcPts val="0"/>
              </a:spcBef>
              <a:buNone/>
              <a:defRPr sz="675">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373" name="Shape 373"/>
        <p:cNvGrpSpPr/>
        <p:nvPr/>
      </p:nvGrpSpPr>
      <p:grpSpPr>
        <a:xfrm>
          <a:off x="0" y="0"/>
          <a:ext cx="0" cy="0"/>
          <a:chOff x="0" y="0"/>
          <a:chExt cx="0" cy="0"/>
        </a:xfrm>
      </p:grpSpPr>
      <p:sp>
        <p:nvSpPr>
          <p:cNvPr id="374" name="Shape 374"/>
          <p:cNvSpPr txBox="1"/>
          <p:nvPr>
            <p:ph type="title"/>
          </p:nvPr>
        </p:nvSpPr>
        <p:spPr>
          <a:xfrm>
            <a:off x="457202" y="273050"/>
            <a:ext cx="3008399" cy="11619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lt1"/>
              </a:buClr>
              <a:buSzPts val="1125"/>
              <a:buFont typeface="Rockwell"/>
              <a:buNone/>
              <a:defRPr b="1" i="0" sz="1125" u="none" cap="none" strike="noStrike">
                <a:solidFill>
                  <a:schemeClr val="lt1"/>
                </a:solidFill>
                <a:latin typeface="Rockwell"/>
                <a:ea typeface="Rockwell"/>
                <a:cs typeface="Rockwell"/>
                <a:sym typeface="Rockwell"/>
              </a:defRPr>
            </a:lvl1pPr>
            <a:lvl2pPr lvl="1"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2pPr>
            <a:lvl3pPr lvl="2"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3pPr>
            <a:lvl4pPr lvl="3"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4pPr>
            <a:lvl5pPr lvl="4"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5pPr>
            <a:lvl6pPr lvl="5"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6pPr>
            <a:lvl7pPr lvl="6"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7pPr>
            <a:lvl8pPr lvl="7"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8pPr>
            <a:lvl9pPr lvl="8"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9pPr>
          </a:lstStyle>
          <a:p/>
        </p:txBody>
      </p:sp>
      <p:sp>
        <p:nvSpPr>
          <p:cNvPr id="375" name="Shape 375"/>
          <p:cNvSpPr txBox="1"/>
          <p:nvPr>
            <p:ph idx="1" type="body"/>
          </p:nvPr>
        </p:nvSpPr>
        <p:spPr>
          <a:xfrm>
            <a:off x="3575052" y="273054"/>
            <a:ext cx="5111699" cy="5852999"/>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36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1pPr>
            <a:lvl2pPr indent="-328612" lvl="1" marL="914400" marR="0" rtl="0" algn="l">
              <a:lnSpc>
                <a:spcPct val="100000"/>
              </a:lnSpc>
              <a:spcBef>
                <a:spcPts val="315"/>
              </a:spcBef>
              <a:spcAft>
                <a:spcPts val="0"/>
              </a:spcAft>
              <a:buClr>
                <a:schemeClr val="dk1"/>
              </a:buClr>
              <a:buSzPts val="1575"/>
              <a:buFont typeface="Arial"/>
              <a:buChar char="•"/>
              <a:defRPr b="0" i="0" sz="1575" u="none" cap="none" strike="noStrike">
                <a:solidFill>
                  <a:schemeClr val="dk1"/>
                </a:solidFill>
                <a:latin typeface="Century Gothic"/>
                <a:ea typeface="Century Gothic"/>
                <a:cs typeface="Century Gothic"/>
                <a:sym typeface="Century Gothic"/>
              </a:defRPr>
            </a:lvl2pPr>
            <a:lvl3pPr indent="-314325" lvl="2" marL="1371600" marR="0" rtl="0" algn="l">
              <a:lnSpc>
                <a:spcPct val="100000"/>
              </a:lnSpc>
              <a:spcBef>
                <a:spcPts val="270"/>
              </a:spcBef>
              <a:spcAft>
                <a:spcPts val="0"/>
              </a:spcAft>
              <a:buClr>
                <a:schemeClr val="dk1"/>
              </a:buClr>
              <a:buSzPts val="1350"/>
              <a:buFont typeface="Courier New"/>
              <a:buChar char="o"/>
              <a:defRPr b="0" i="0" sz="1350" u="none" cap="none" strike="noStrike">
                <a:solidFill>
                  <a:schemeClr val="dk1"/>
                </a:solidFill>
                <a:latin typeface="Century Gothic"/>
                <a:ea typeface="Century Gothic"/>
                <a:cs typeface="Century Gothic"/>
                <a:sym typeface="Century Gothic"/>
              </a:defRPr>
            </a:lvl3pPr>
            <a:lvl4pPr indent="-300037" lvl="3" marL="1828800"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Century Gothic"/>
                <a:ea typeface="Century Gothic"/>
                <a:cs typeface="Century Gothic"/>
                <a:sym typeface="Century Gothic"/>
              </a:defRPr>
            </a:lvl4pPr>
            <a:lvl5pPr indent="-300037" lvl="4" marL="2286000"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Century Gothic"/>
                <a:ea typeface="Century Gothic"/>
                <a:cs typeface="Century Gothic"/>
                <a:sym typeface="Century Gothic"/>
              </a:defRPr>
            </a:lvl5pPr>
            <a:lvl6pPr indent="-300037" lvl="5" marL="2743200"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Century Gothic"/>
                <a:ea typeface="Century Gothic"/>
                <a:cs typeface="Century Gothic"/>
                <a:sym typeface="Century Gothic"/>
              </a:defRPr>
            </a:lvl6pPr>
            <a:lvl7pPr indent="-300037" lvl="6" marL="3200400"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Century Gothic"/>
                <a:ea typeface="Century Gothic"/>
                <a:cs typeface="Century Gothic"/>
                <a:sym typeface="Century Gothic"/>
              </a:defRPr>
            </a:lvl7pPr>
            <a:lvl8pPr indent="-300037" lvl="7" marL="3657600"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Century Gothic"/>
                <a:ea typeface="Century Gothic"/>
                <a:cs typeface="Century Gothic"/>
                <a:sym typeface="Century Gothic"/>
              </a:defRPr>
            </a:lvl8pPr>
            <a:lvl9pPr indent="-300037" lvl="8" marL="4114800"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Century Gothic"/>
                <a:ea typeface="Century Gothic"/>
                <a:cs typeface="Century Gothic"/>
                <a:sym typeface="Century Gothic"/>
              </a:defRPr>
            </a:lvl9pPr>
          </a:lstStyle>
          <a:p/>
        </p:txBody>
      </p:sp>
      <p:sp>
        <p:nvSpPr>
          <p:cNvPr id="376" name="Shape 376"/>
          <p:cNvSpPr txBox="1"/>
          <p:nvPr>
            <p:ph idx="2" type="body"/>
          </p:nvPr>
        </p:nvSpPr>
        <p:spPr>
          <a:xfrm>
            <a:off x="457202" y="1435104"/>
            <a:ext cx="3008399" cy="4691099"/>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158"/>
              </a:spcBef>
              <a:spcAft>
                <a:spcPts val="0"/>
              </a:spcAft>
              <a:buClr>
                <a:schemeClr val="dk1"/>
              </a:buClr>
              <a:buSzPts val="788"/>
              <a:buFont typeface="Arial"/>
              <a:buNone/>
              <a:defRPr b="0" i="0" sz="788" u="none" cap="none" strike="noStrike">
                <a:solidFill>
                  <a:schemeClr val="dk1"/>
                </a:solidFill>
                <a:latin typeface="Century Gothic"/>
                <a:ea typeface="Century Gothic"/>
                <a:cs typeface="Century Gothic"/>
                <a:sym typeface="Century Gothic"/>
              </a:defRPr>
            </a:lvl1pPr>
            <a:lvl2pPr indent="-228600" lvl="1" marL="914400" marR="0" rtl="0" algn="l">
              <a:lnSpc>
                <a:spcPct val="100000"/>
              </a:lnSpc>
              <a:spcBef>
                <a:spcPts val="135"/>
              </a:spcBef>
              <a:spcAft>
                <a:spcPts val="0"/>
              </a:spcAft>
              <a:buClr>
                <a:schemeClr val="dk1"/>
              </a:buClr>
              <a:buSzPts val="675"/>
              <a:buFont typeface="Arial"/>
              <a:buNone/>
              <a:defRPr b="0" i="0" sz="675" u="none" cap="none" strike="noStrike">
                <a:solidFill>
                  <a:schemeClr val="dk1"/>
                </a:solidFill>
                <a:latin typeface="Century Gothic"/>
                <a:ea typeface="Century Gothic"/>
                <a:cs typeface="Century Gothic"/>
                <a:sym typeface="Century Gothic"/>
              </a:defRPr>
            </a:lvl2pPr>
            <a:lvl3pPr indent="-228600" lvl="2" marL="1371600" marR="0" rtl="0" algn="l">
              <a:lnSpc>
                <a:spcPct val="100000"/>
              </a:lnSpc>
              <a:spcBef>
                <a:spcPts val="113"/>
              </a:spcBef>
              <a:spcAft>
                <a:spcPts val="0"/>
              </a:spcAft>
              <a:buClr>
                <a:schemeClr val="dk1"/>
              </a:buClr>
              <a:buSzPts val="563"/>
              <a:buFont typeface="Courier New"/>
              <a:buNone/>
              <a:defRPr b="0" i="0" sz="563" u="none" cap="none" strike="noStrike">
                <a:solidFill>
                  <a:schemeClr val="dk1"/>
                </a:solidFill>
                <a:latin typeface="Century Gothic"/>
                <a:ea typeface="Century Gothic"/>
                <a:cs typeface="Century Gothic"/>
                <a:sym typeface="Century Gothic"/>
              </a:defRPr>
            </a:lvl3pPr>
            <a:lvl4pPr indent="-228600" lvl="3" marL="1828800" marR="0" rtl="0" algn="l">
              <a:lnSpc>
                <a:spcPct val="100000"/>
              </a:lnSpc>
              <a:spcBef>
                <a:spcPts val="101"/>
              </a:spcBef>
              <a:spcAft>
                <a:spcPts val="0"/>
              </a:spcAft>
              <a:buClr>
                <a:schemeClr val="dk1"/>
              </a:buClr>
              <a:buSzPts val="506"/>
              <a:buFont typeface="Arial"/>
              <a:buNone/>
              <a:defRPr b="0" i="0" sz="506" u="none" cap="none" strike="noStrike">
                <a:solidFill>
                  <a:schemeClr val="dk1"/>
                </a:solidFill>
                <a:latin typeface="Century Gothic"/>
                <a:ea typeface="Century Gothic"/>
                <a:cs typeface="Century Gothic"/>
                <a:sym typeface="Century Gothic"/>
              </a:defRPr>
            </a:lvl4pPr>
            <a:lvl5pPr indent="-228600" lvl="4" marL="2286000" marR="0" rtl="0" algn="l">
              <a:lnSpc>
                <a:spcPct val="100000"/>
              </a:lnSpc>
              <a:spcBef>
                <a:spcPts val="101"/>
              </a:spcBef>
              <a:spcAft>
                <a:spcPts val="0"/>
              </a:spcAft>
              <a:buClr>
                <a:schemeClr val="dk1"/>
              </a:buClr>
              <a:buSzPts val="506"/>
              <a:buFont typeface="Arial"/>
              <a:buNone/>
              <a:defRPr b="0" i="0" sz="506" u="none" cap="none" strike="noStrike">
                <a:solidFill>
                  <a:schemeClr val="dk1"/>
                </a:solidFill>
                <a:latin typeface="Century Gothic"/>
                <a:ea typeface="Century Gothic"/>
                <a:cs typeface="Century Gothic"/>
                <a:sym typeface="Century Gothic"/>
              </a:defRPr>
            </a:lvl5pPr>
            <a:lvl6pPr indent="-228600" lvl="5" marL="2743200" marR="0" rtl="0" algn="l">
              <a:lnSpc>
                <a:spcPct val="100000"/>
              </a:lnSpc>
              <a:spcBef>
                <a:spcPts val="101"/>
              </a:spcBef>
              <a:spcAft>
                <a:spcPts val="0"/>
              </a:spcAft>
              <a:buClr>
                <a:schemeClr val="dk1"/>
              </a:buClr>
              <a:buSzPts val="506"/>
              <a:buFont typeface="Arial"/>
              <a:buNone/>
              <a:defRPr b="0" i="0" sz="506" u="none" cap="none" strike="noStrike">
                <a:solidFill>
                  <a:schemeClr val="dk1"/>
                </a:solidFill>
                <a:latin typeface="Century Gothic"/>
                <a:ea typeface="Century Gothic"/>
                <a:cs typeface="Century Gothic"/>
                <a:sym typeface="Century Gothic"/>
              </a:defRPr>
            </a:lvl6pPr>
            <a:lvl7pPr indent="-228600" lvl="6" marL="3200400" marR="0" rtl="0" algn="l">
              <a:lnSpc>
                <a:spcPct val="100000"/>
              </a:lnSpc>
              <a:spcBef>
                <a:spcPts val="101"/>
              </a:spcBef>
              <a:spcAft>
                <a:spcPts val="0"/>
              </a:spcAft>
              <a:buClr>
                <a:schemeClr val="dk1"/>
              </a:buClr>
              <a:buSzPts val="506"/>
              <a:buFont typeface="Arial"/>
              <a:buNone/>
              <a:defRPr b="0" i="0" sz="506" u="none" cap="none" strike="noStrike">
                <a:solidFill>
                  <a:schemeClr val="dk1"/>
                </a:solidFill>
                <a:latin typeface="Century Gothic"/>
                <a:ea typeface="Century Gothic"/>
                <a:cs typeface="Century Gothic"/>
                <a:sym typeface="Century Gothic"/>
              </a:defRPr>
            </a:lvl7pPr>
            <a:lvl8pPr indent="-228600" lvl="7" marL="3657600" marR="0" rtl="0" algn="l">
              <a:lnSpc>
                <a:spcPct val="100000"/>
              </a:lnSpc>
              <a:spcBef>
                <a:spcPts val="101"/>
              </a:spcBef>
              <a:spcAft>
                <a:spcPts val="0"/>
              </a:spcAft>
              <a:buClr>
                <a:schemeClr val="dk1"/>
              </a:buClr>
              <a:buSzPts val="506"/>
              <a:buFont typeface="Arial"/>
              <a:buNone/>
              <a:defRPr b="0" i="0" sz="506" u="none" cap="none" strike="noStrike">
                <a:solidFill>
                  <a:schemeClr val="dk1"/>
                </a:solidFill>
                <a:latin typeface="Century Gothic"/>
                <a:ea typeface="Century Gothic"/>
                <a:cs typeface="Century Gothic"/>
                <a:sym typeface="Century Gothic"/>
              </a:defRPr>
            </a:lvl8pPr>
            <a:lvl9pPr indent="-228600" lvl="8" marL="4114800" marR="0" rtl="0" algn="l">
              <a:lnSpc>
                <a:spcPct val="100000"/>
              </a:lnSpc>
              <a:spcBef>
                <a:spcPts val="101"/>
              </a:spcBef>
              <a:spcAft>
                <a:spcPts val="0"/>
              </a:spcAft>
              <a:buClr>
                <a:schemeClr val="dk1"/>
              </a:buClr>
              <a:buSzPts val="506"/>
              <a:buFont typeface="Arial"/>
              <a:buNone/>
              <a:defRPr b="0" i="0" sz="506" u="none" cap="none" strike="noStrike">
                <a:solidFill>
                  <a:schemeClr val="dk1"/>
                </a:solidFill>
                <a:latin typeface="Century Gothic"/>
                <a:ea typeface="Century Gothic"/>
                <a:cs typeface="Century Gothic"/>
                <a:sym typeface="Century Gothic"/>
              </a:defRPr>
            </a:lvl9pPr>
          </a:lstStyle>
          <a:p/>
        </p:txBody>
      </p:sp>
      <p:sp>
        <p:nvSpPr>
          <p:cNvPr id="377" name="Shape 377"/>
          <p:cNvSpPr txBox="1"/>
          <p:nvPr>
            <p:ph idx="11" type="ftr"/>
          </p:nvPr>
        </p:nvSpPr>
        <p:spPr>
          <a:xfrm>
            <a:off x="1600202" y="6356354"/>
            <a:ext cx="5333999" cy="365099"/>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9pPr>
          </a:lstStyle>
          <a:p/>
        </p:txBody>
      </p:sp>
      <p:sp>
        <p:nvSpPr>
          <p:cNvPr id="378" name="Shape 378"/>
          <p:cNvSpPr txBox="1"/>
          <p:nvPr>
            <p:ph idx="12" type="sldNum"/>
          </p:nvPr>
        </p:nvSpPr>
        <p:spPr>
          <a:xfrm>
            <a:off x="533400" y="6356354"/>
            <a:ext cx="762000" cy="365099"/>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sz="675">
                <a:solidFill>
                  <a:srgbClr val="898989"/>
                </a:solidFill>
                <a:latin typeface="Century Gothic"/>
                <a:ea typeface="Century Gothic"/>
                <a:cs typeface="Century Gothic"/>
                <a:sym typeface="Century Gothic"/>
              </a:defRPr>
            </a:lvl1pPr>
            <a:lvl2pPr indent="0" lvl="1" marL="0" marR="0" rtl="0" algn="ctr">
              <a:spcBef>
                <a:spcPts val="0"/>
              </a:spcBef>
              <a:buNone/>
              <a:defRPr sz="675">
                <a:solidFill>
                  <a:srgbClr val="898989"/>
                </a:solidFill>
                <a:latin typeface="Century Gothic"/>
                <a:ea typeface="Century Gothic"/>
                <a:cs typeface="Century Gothic"/>
                <a:sym typeface="Century Gothic"/>
              </a:defRPr>
            </a:lvl2pPr>
            <a:lvl3pPr indent="0" lvl="2" marL="0" marR="0" rtl="0" algn="ctr">
              <a:spcBef>
                <a:spcPts val="0"/>
              </a:spcBef>
              <a:buNone/>
              <a:defRPr sz="675">
                <a:solidFill>
                  <a:srgbClr val="898989"/>
                </a:solidFill>
                <a:latin typeface="Century Gothic"/>
                <a:ea typeface="Century Gothic"/>
                <a:cs typeface="Century Gothic"/>
                <a:sym typeface="Century Gothic"/>
              </a:defRPr>
            </a:lvl3pPr>
            <a:lvl4pPr indent="0" lvl="3" marL="0" marR="0" rtl="0" algn="ctr">
              <a:spcBef>
                <a:spcPts val="0"/>
              </a:spcBef>
              <a:buNone/>
              <a:defRPr sz="675">
                <a:solidFill>
                  <a:srgbClr val="898989"/>
                </a:solidFill>
                <a:latin typeface="Century Gothic"/>
                <a:ea typeface="Century Gothic"/>
                <a:cs typeface="Century Gothic"/>
                <a:sym typeface="Century Gothic"/>
              </a:defRPr>
            </a:lvl4pPr>
            <a:lvl5pPr indent="0" lvl="4" marL="0" marR="0" rtl="0" algn="ctr">
              <a:spcBef>
                <a:spcPts val="0"/>
              </a:spcBef>
              <a:buNone/>
              <a:defRPr sz="675">
                <a:solidFill>
                  <a:srgbClr val="898989"/>
                </a:solidFill>
                <a:latin typeface="Century Gothic"/>
                <a:ea typeface="Century Gothic"/>
                <a:cs typeface="Century Gothic"/>
                <a:sym typeface="Century Gothic"/>
              </a:defRPr>
            </a:lvl5pPr>
            <a:lvl6pPr indent="0" lvl="5" marL="0" marR="0" rtl="0" algn="ctr">
              <a:spcBef>
                <a:spcPts val="0"/>
              </a:spcBef>
              <a:buNone/>
              <a:defRPr sz="675">
                <a:solidFill>
                  <a:srgbClr val="898989"/>
                </a:solidFill>
                <a:latin typeface="Century Gothic"/>
                <a:ea typeface="Century Gothic"/>
                <a:cs typeface="Century Gothic"/>
                <a:sym typeface="Century Gothic"/>
              </a:defRPr>
            </a:lvl6pPr>
            <a:lvl7pPr indent="0" lvl="6" marL="0" marR="0" rtl="0" algn="ctr">
              <a:spcBef>
                <a:spcPts val="0"/>
              </a:spcBef>
              <a:buNone/>
              <a:defRPr sz="675">
                <a:solidFill>
                  <a:srgbClr val="898989"/>
                </a:solidFill>
                <a:latin typeface="Century Gothic"/>
                <a:ea typeface="Century Gothic"/>
                <a:cs typeface="Century Gothic"/>
                <a:sym typeface="Century Gothic"/>
              </a:defRPr>
            </a:lvl7pPr>
            <a:lvl8pPr indent="0" lvl="7" marL="0" marR="0" rtl="0" algn="ctr">
              <a:spcBef>
                <a:spcPts val="0"/>
              </a:spcBef>
              <a:buNone/>
              <a:defRPr sz="675">
                <a:solidFill>
                  <a:srgbClr val="898989"/>
                </a:solidFill>
                <a:latin typeface="Century Gothic"/>
                <a:ea typeface="Century Gothic"/>
                <a:cs typeface="Century Gothic"/>
                <a:sym typeface="Century Gothic"/>
              </a:defRPr>
            </a:lvl8pPr>
            <a:lvl9pPr indent="0" lvl="8" marL="0" marR="0" rtl="0" algn="ctr">
              <a:spcBef>
                <a:spcPts val="0"/>
              </a:spcBef>
              <a:buNone/>
              <a:defRPr sz="675">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379" name="Shape 379"/>
        <p:cNvGrpSpPr/>
        <p:nvPr/>
      </p:nvGrpSpPr>
      <p:grpSpPr>
        <a:xfrm>
          <a:off x="0" y="0"/>
          <a:ext cx="0" cy="0"/>
          <a:chOff x="0" y="0"/>
          <a:chExt cx="0" cy="0"/>
        </a:xfrm>
      </p:grpSpPr>
      <p:sp>
        <p:nvSpPr>
          <p:cNvPr id="380" name="Shape 380"/>
          <p:cNvSpPr txBox="1"/>
          <p:nvPr>
            <p:ph type="title"/>
          </p:nvPr>
        </p:nvSpPr>
        <p:spPr>
          <a:xfrm>
            <a:off x="4761" y="17461"/>
            <a:ext cx="9139200" cy="5922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1pPr>
            <a:lvl2pPr lvl="1"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2pPr>
            <a:lvl3pPr lvl="2"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3pPr>
            <a:lvl4pPr lvl="3"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4pPr>
            <a:lvl5pPr lvl="4"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5pPr>
            <a:lvl6pPr lvl="5"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6pPr>
            <a:lvl7pPr lvl="6"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7pPr>
            <a:lvl8pPr lvl="7"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8pPr>
            <a:lvl9pPr lvl="8"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9pPr>
          </a:lstStyle>
          <a:p/>
        </p:txBody>
      </p:sp>
      <p:sp>
        <p:nvSpPr>
          <p:cNvPr id="381" name="Shape 381"/>
          <p:cNvSpPr txBox="1"/>
          <p:nvPr>
            <p:ph idx="1" type="body"/>
          </p:nvPr>
        </p:nvSpPr>
        <p:spPr>
          <a:xfrm>
            <a:off x="457202" y="1535112"/>
            <a:ext cx="4040099" cy="639898"/>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270"/>
              </a:spcBef>
              <a:spcAft>
                <a:spcPts val="0"/>
              </a:spcAft>
              <a:buClr>
                <a:schemeClr val="dk1"/>
              </a:buClr>
              <a:buSzPts val="1350"/>
              <a:buFont typeface="Arial"/>
              <a:buNone/>
              <a:defRPr b="1" i="0" sz="1350" u="none" cap="none" strike="noStrike">
                <a:solidFill>
                  <a:schemeClr val="dk1"/>
                </a:solidFill>
                <a:latin typeface="Century Gothic"/>
                <a:ea typeface="Century Gothic"/>
                <a:cs typeface="Century Gothic"/>
                <a:sym typeface="Century Gothic"/>
              </a:defRPr>
            </a:lvl1pPr>
            <a:lvl2pPr indent="-228600" lvl="1" marL="914400" marR="0" rtl="0" algn="l">
              <a:lnSpc>
                <a:spcPct val="100000"/>
              </a:lnSpc>
              <a:spcBef>
                <a:spcPts val="225"/>
              </a:spcBef>
              <a:spcAft>
                <a:spcPts val="0"/>
              </a:spcAft>
              <a:buClr>
                <a:schemeClr val="dk1"/>
              </a:buClr>
              <a:buSzPts val="1125"/>
              <a:buFont typeface="Arial"/>
              <a:buNone/>
              <a:defRPr b="1" i="0" sz="1125" u="none" cap="none" strike="noStrike">
                <a:solidFill>
                  <a:schemeClr val="dk1"/>
                </a:solidFill>
                <a:latin typeface="Century Gothic"/>
                <a:ea typeface="Century Gothic"/>
                <a:cs typeface="Century Gothic"/>
                <a:sym typeface="Century Gothic"/>
              </a:defRPr>
            </a:lvl2pPr>
            <a:lvl3pPr indent="-228600" lvl="2" marL="1371600" marR="0" rtl="0" algn="l">
              <a:lnSpc>
                <a:spcPct val="100000"/>
              </a:lnSpc>
              <a:spcBef>
                <a:spcPts val="203"/>
              </a:spcBef>
              <a:spcAft>
                <a:spcPts val="0"/>
              </a:spcAft>
              <a:buClr>
                <a:schemeClr val="dk1"/>
              </a:buClr>
              <a:buSzPts val="1013"/>
              <a:buFont typeface="Courier New"/>
              <a:buNone/>
              <a:defRPr b="1" i="0" sz="1013" u="none" cap="none" strike="noStrike">
                <a:solidFill>
                  <a:schemeClr val="dk1"/>
                </a:solidFill>
                <a:latin typeface="Century Gothic"/>
                <a:ea typeface="Century Gothic"/>
                <a:cs typeface="Century Gothic"/>
                <a:sym typeface="Century Gothic"/>
              </a:defRPr>
            </a:lvl3pPr>
            <a:lvl4pPr indent="-228600" lvl="3" marL="1828800" marR="0" rtl="0" algn="l">
              <a:lnSpc>
                <a:spcPct val="100000"/>
              </a:lnSpc>
              <a:spcBef>
                <a:spcPts val="180"/>
              </a:spcBef>
              <a:spcAft>
                <a:spcPts val="0"/>
              </a:spcAft>
              <a:buClr>
                <a:schemeClr val="dk1"/>
              </a:buClr>
              <a:buSzPts val="900"/>
              <a:buFont typeface="Arial"/>
              <a:buNone/>
              <a:defRPr b="1" i="0" sz="900" u="none" cap="none" strike="noStrike">
                <a:solidFill>
                  <a:schemeClr val="dk1"/>
                </a:solidFill>
                <a:latin typeface="Century Gothic"/>
                <a:ea typeface="Century Gothic"/>
                <a:cs typeface="Century Gothic"/>
                <a:sym typeface="Century Gothic"/>
              </a:defRPr>
            </a:lvl4pPr>
            <a:lvl5pPr indent="-228600" lvl="4" marL="2286000" marR="0" rtl="0" algn="l">
              <a:lnSpc>
                <a:spcPct val="100000"/>
              </a:lnSpc>
              <a:spcBef>
                <a:spcPts val="180"/>
              </a:spcBef>
              <a:spcAft>
                <a:spcPts val="0"/>
              </a:spcAft>
              <a:buClr>
                <a:schemeClr val="dk1"/>
              </a:buClr>
              <a:buSzPts val="900"/>
              <a:buFont typeface="Arial"/>
              <a:buNone/>
              <a:defRPr b="1" i="0" sz="900" u="none" cap="none" strike="noStrike">
                <a:solidFill>
                  <a:schemeClr val="dk1"/>
                </a:solidFill>
                <a:latin typeface="Century Gothic"/>
                <a:ea typeface="Century Gothic"/>
                <a:cs typeface="Century Gothic"/>
                <a:sym typeface="Century Gothic"/>
              </a:defRPr>
            </a:lvl5pPr>
            <a:lvl6pPr indent="-228600" lvl="5" marL="2743200" marR="0" rtl="0" algn="l">
              <a:lnSpc>
                <a:spcPct val="100000"/>
              </a:lnSpc>
              <a:spcBef>
                <a:spcPts val="180"/>
              </a:spcBef>
              <a:spcAft>
                <a:spcPts val="0"/>
              </a:spcAft>
              <a:buClr>
                <a:schemeClr val="dk1"/>
              </a:buClr>
              <a:buSzPts val="900"/>
              <a:buFont typeface="Arial"/>
              <a:buNone/>
              <a:defRPr b="1" i="0" sz="900" u="none" cap="none" strike="noStrike">
                <a:solidFill>
                  <a:schemeClr val="dk1"/>
                </a:solidFill>
                <a:latin typeface="Century Gothic"/>
                <a:ea typeface="Century Gothic"/>
                <a:cs typeface="Century Gothic"/>
                <a:sym typeface="Century Gothic"/>
              </a:defRPr>
            </a:lvl6pPr>
            <a:lvl7pPr indent="-228600" lvl="6" marL="3200400" marR="0" rtl="0" algn="l">
              <a:lnSpc>
                <a:spcPct val="100000"/>
              </a:lnSpc>
              <a:spcBef>
                <a:spcPts val="180"/>
              </a:spcBef>
              <a:spcAft>
                <a:spcPts val="0"/>
              </a:spcAft>
              <a:buClr>
                <a:schemeClr val="dk1"/>
              </a:buClr>
              <a:buSzPts val="900"/>
              <a:buFont typeface="Arial"/>
              <a:buNone/>
              <a:defRPr b="1" i="0" sz="900" u="none" cap="none" strike="noStrike">
                <a:solidFill>
                  <a:schemeClr val="dk1"/>
                </a:solidFill>
                <a:latin typeface="Century Gothic"/>
                <a:ea typeface="Century Gothic"/>
                <a:cs typeface="Century Gothic"/>
                <a:sym typeface="Century Gothic"/>
              </a:defRPr>
            </a:lvl7pPr>
            <a:lvl8pPr indent="-228600" lvl="7" marL="3657600" marR="0" rtl="0" algn="l">
              <a:lnSpc>
                <a:spcPct val="100000"/>
              </a:lnSpc>
              <a:spcBef>
                <a:spcPts val="180"/>
              </a:spcBef>
              <a:spcAft>
                <a:spcPts val="0"/>
              </a:spcAft>
              <a:buClr>
                <a:schemeClr val="dk1"/>
              </a:buClr>
              <a:buSzPts val="900"/>
              <a:buFont typeface="Arial"/>
              <a:buNone/>
              <a:defRPr b="1" i="0" sz="900" u="none" cap="none" strike="noStrike">
                <a:solidFill>
                  <a:schemeClr val="dk1"/>
                </a:solidFill>
                <a:latin typeface="Century Gothic"/>
                <a:ea typeface="Century Gothic"/>
                <a:cs typeface="Century Gothic"/>
                <a:sym typeface="Century Gothic"/>
              </a:defRPr>
            </a:lvl8pPr>
            <a:lvl9pPr indent="-228600" lvl="8" marL="4114800" marR="0" rtl="0" algn="l">
              <a:lnSpc>
                <a:spcPct val="100000"/>
              </a:lnSpc>
              <a:spcBef>
                <a:spcPts val="180"/>
              </a:spcBef>
              <a:spcAft>
                <a:spcPts val="0"/>
              </a:spcAft>
              <a:buClr>
                <a:schemeClr val="dk1"/>
              </a:buClr>
              <a:buSzPts val="900"/>
              <a:buFont typeface="Arial"/>
              <a:buNone/>
              <a:defRPr b="1" i="0" sz="900" u="none" cap="none" strike="noStrike">
                <a:solidFill>
                  <a:schemeClr val="dk1"/>
                </a:solidFill>
                <a:latin typeface="Century Gothic"/>
                <a:ea typeface="Century Gothic"/>
                <a:cs typeface="Century Gothic"/>
                <a:sym typeface="Century Gothic"/>
              </a:defRPr>
            </a:lvl9pPr>
          </a:lstStyle>
          <a:p/>
        </p:txBody>
      </p:sp>
      <p:sp>
        <p:nvSpPr>
          <p:cNvPr id="382" name="Shape 382"/>
          <p:cNvSpPr txBox="1"/>
          <p:nvPr>
            <p:ph idx="2" type="body"/>
          </p:nvPr>
        </p:nvSpPr>
        <p:spPr>
          <a:xfrm>
            <a:off x="457202" y="2174875"/>
            <a:ext cx="4040099" cy="39513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27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1pPr>
            <a:lvl2pPr indent="-300037" lvl="1" marL="914400"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Century Gothic"/>
                <a:ea typeface="Century Gothic"/>
                <a:cs typeface="Century Gothic"/>
                <a:sym typeface="Century Gothic"/>
              </a:defRPr>
            </a:lvl2pPr>
            <a:lvl3pPr indent="-292925" lvl="2" marL="1371600" marR="0" rtl="0" algn="l">
              <a:lnSpc>
                <a:spcPct val="100000"/>
              </a:lnSpc>
              <a:spcBef>
                <a:spcPts val="203"/>
              </a:spcBef>
              <a:spcAft>
                <a:spcPts val="0"/>
              </a:spcAft>
              <a:buClr>
                <a:schemeClr val="dk1"/>
              </a:buClr>
              <a:buSzPts val="1013"/>
              <a:buFont typeface="Courier New"/>
              <a:buChar char="o"/>
              <a:defRPr b="0" i="0" sz="1013" u="none" cap="none" strike="noStrike">
                <a:solidFill>
                  <a:schemeClr val="dk1"/>
                </a:solidFill>
                <a:latin typeface="Century Gothic"/>
                <a:ea typeface="Century Gothic"/>
                <a:cs typeface="Century Gothic"/>
                <a:sym typeface="Century Gothic"/>
              </a:defRPr>
            </a:lvl3pPr>
            <a:lvl4pPr indent="-285750" lvl="3" marL="1828800" marR="0" rtl="0" algn="l">
              <a:lnSpc>
                <a:spcPct val="100000"/>
              </a:lnSpc>
              <a:spcBef>
                <a:spcPts val="180"/>
              </a:spcBef>
              <a:spcAft>
                <a:spcPts val="0"/>
              </a:spcAft>
              <a:buClr>
                <a:schemeClr val="dk1"/>
              </a:buClr>
              <a:buSzPts val="900"/>
              <a:buFont typeface="Arial"/>
              <a:buChar char="–"/>
              <a:defRPr b="0" i="0" sz="900" u="none" cap="none" strike="noStrike">
                <a:solidFill>
                  <a:schemeClr val="dk1"/>
                </a:solidFill>
                <a:latin typeface="Century Gothic"/>
                <a:ea typeface="Century Gothic"/>
                <a:cs typeface="Century Gothic"/>
                <a:sym typeface="Century Gothic"/>
              </a:defRPr>
            </a:lvl4pPr>
            <a:lvl5pPr indent="-285750" lvl="4" marL="2286000" marR="0" rtl="0" algn="l">
              <a:lnSpc>
                <a:spcPct val="100000"/>
              </a:lnSpc>
              <a:spcBef>
                <a:spcPts val="180"/>
              </a:spcBef>
              <a:spcAft>
                <a:spcPts val="0"/>
              </a:spcAft>
              <a:buClr>
                <a:schemeClr val="dk1"/>
              </a:buClr>
              <a:buSzPts val="900"/>
              <a:buFont typeface="Arial"/>
              <a:buChar char="»"/>
              <a:defRPr b="0" i="0" sz="900" u="none" cap="none" strike="noStrike">
                <a:solidFill>
                  <a:schemeClr val="dk1"/>
                </a:solidFill>
                <a:latin typeface="Century Gothic"/>
                <a:ea typeface="Century Gothic"/>
                <a:cs typeface="Century Gothic"/>
                <a:sym typeface="Century Gothic"/>
              </a:defRPr>
            </a:lvl5pPr>
            <a:lvl6pPr indent="-285750" lvl="5" marL="2743200" marR="0" rtl="0" algn="l">
              <a:lnSpc>
                <a:spcPct val="100000"/>
              </a:lnSpc>
              <a:spcBef>
                <a:spcPts val="180"/>
              </a:spcBef>
              <a:spcAft>
                <a:spcPts val="0"/>
              </a:spcAft>
              <a:buClr>
                <a:schemeClr val="dk1"/>
              </a:buClr>
              <a:buSzPts val="900"/>
              <a:buFont typeface="Arial"/>
              <a:buChar char="•"/>
              <a:defRPr b="0" i="0" sz="900" u="none" cap="none" strike="noStrike">
                <a:solidFill>
                  <a:schemeClr val="dk1"/>
                </a:solidFill>
                <a:latin typeface="Century Gothic"/>
                <a:ea typeface="Century Gothic"/>
                <a:cs typeface="Century Gothic"/>
                <a:sym typeface="Century Gothic"/>
              </a:defRPr>
            </a:lvl6pPr>
            <a:lvl7pPr indent="-285750" lvl="6" marL="3200400" marR="0" rtl="0" algn="l">
              <a:lnSpc>
                <a:spcPct val="100000"/>
              </a:lnSpc>
              <a:spcBef>
                <a:spcPts val="180"/>
              </a:spcBef>
              <a:spcAft>
                <a:spcPts val="0"/>
              </a:spcAft>
              <a:buClr>
                <a:schemeClr val="dk1"/>
              </a:buClr>
              <a:buSzPts val="900"/>
              <a:buFont typeface="Arial"/>
              <a:buChar char="•"/>
              <a:defRPr b="0" i="0" sz="900" u="none" cap="none" strike="noStrike">
                <a:solidFill>
                  <a:schemeClr val="dk1"/>
                </a:solidFill>
                <a:latin typeface="Century Gothic"/>
                <a:ea typeface="Century Gothic"/>
                <a:cs typeface="Century Gothic"/>
                <a:sym typeface="Century Gothic"/>
              </a:defRPr>
            </a:lvl7pPr>
            <a:lvl8pPr indent="-285750" lvl="7" marL="3657600" marR="0" rtl="0" algn="l">
              <a:lnSpc>
                <a:spcPct val="100000"/>
              </a:lnSpc>
              <a:spcBef>
                <a:spcPts val="180"/>
              </a:spcBef>
              <a:spcAft>
                <a:spcPts val="0"/>
              </a:spcAft>
              <a:buClr>
                <a:schemeClr val="dk1"/>
              </a:buClr>
              <a:buSzPts val="900"/>
              <a:buFont typeface="Arial"/>
              <a:buChar char="•"/>
              <a:defRPr b="0" i="0" sz="900" u="none" cap="none" strike="noStrike">
                <a:solidFill>
                  <a:schemeClr val="dk1"/>
                </a:solidFill>
                <a:latin typeface="Century Gothic"/>
                <a:ea typeface="Century Gothic"/>
                <a:cs typeface="Century Gothic"/>
                <a:sym typeface="Century Gothic"/>
              </a:defRPr>
            </a:lvl8pPr>
            <a:lvl9pPr indent="-285750" lvl="8" marL="4114800" marR="0" rtl="0" algn="l">
              <a:lnSpc>
                <a:spcPct val="100000"/>
              </a:lnSpc>
              <a:spcBef>
                <a:spcPts val="180"/>
              </a:spcBef>
              <a:spcAft>
                <a:spcPts val="0"/>
              </a:spcAft>
              <a:buClr>
                <a:schemeClr val="dk1"/>
              </a:buClr>
              <a:buSzPts val="900"/>
              <a:buFont typeface="Arial"/>
              <a:buChar char="•"/>
              <a:defRPr b="0" i="0" sz="900" u="none" cap="none" strike="noStrike">
                <a:solidFill>
                  <a:schemeClr val="dk1"/>
                </a:solidFill>
                <a:latin typeface="Century Gothic"/>
                <a:ea typeface="Century Gothic"/>
                <a:cs typeface="Century Gothic"/>
                <a:sym typeface="Century Gothic"/>
              </a:defRPr>
            </a:lvl9pPr>
          </a:lstStyle>
          <a:p/>
        </p:txBody>
      </p:sp>
      <p:sp>
        <p:nvSpPr>
          <p:cNvPr id="383" name="Shape 383"/>
          <p:cNvSpPr txBox="1"/>
          <p:nvPr>
            <p:ph idx="3" type="body"/>
          </p:nvPr>
        </p:nvSpPr>
        <p:spPr>
          <a:xfrm>
            <a:off x="4645025" y="1535112"/>
            <a:ext cx="4041900" cy="639898"/>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270"/>
              </a:spcBef>
              <a:spcAft>
                <a:spcPts val="0"/>
              </a:spcAft>
              <a:buClr>
                <a:schemeClr val="dk1"/>
              </a:buClr>
              <a:buSzPts val="1350"/>
              <a:buFont typeface="Arial"/>
              <a:buNone/>
              <a:defRPr b="1" i="0" sz="1350" u="none" cap="none" strike="noStrike">
                <a:solidFill>
                  <a:schemeClr val="dk1"/>
                </a:solidFill>
                <a:latin typeface="Century Gothic"/>
                <a:ea typeface="Century Gothic"/>
                <a:cs typeface="Century Gothic"/>
                <a:sym typeface="Century Gothic"/>
              </a:defRPr>
            </a:lvl1pPr>
            <a:lvl2pPr indent="-228600" lvl="1" marL="914400" marR="0" rtl="0" algn="l">
              <a:lnSpc>
                <a:spcPct val="100000"/>
              </a:lnSpc>
              <a:spcBef>
                <a:spcPts val="225"/>
              </a:spcBef>
              <a:spcAft>
                <a:spcPts val="0"/>
              </a:spcAft>
              <a:buClr>
                <a:schemeClr val="dk1"/>
              </a:buClr>
              <a:buSzPts val="1125"/>
              <a:buFont typeface="Arial"/>
              <a:buNone/>
              <a:defRPr b="1" i="0" sz="1125" u="none" cap="none" strike="noStrike">
                <a:solidFill>
                  <a:schemeClr val="dk1"/>
                </a:solidFill>
                <a:latin typeface="Century Gothic"/>
                <a:ea typeface="Century Gothic"/>
                <a:cs typeface="Century Gothic"/>
                <a:sym typeface="Century Gothic"/>
              </a:defRPr>
            </a:lvl2pPr>
            <a:lvl3pPr indent="-228600" lvl="2" marL="1371600" marR="0" rtl="0" algn="l">
              <a:lnSpc>
                <a:spcPct val="100000"/>
              </a:lnSpc>
              <a:spcBef>
                <a:spcPts val="203"/>
              </a:spcBef>
              <a:spcAft>
                <a:spcPts val="0"/>
              </a:spcAft>
              <a:buClr>
                <a:schemeClr val="dk1"/>
              </a:buClr>
              <a:buSzPts val="1013"/>
              <a:buFont typeface="Courier New"/>
              <a:buNone/>
              <a:defRPr b="1" i="0" sz="1013" u="none" cap="none" strike="noStrike">
                <a:solidFill>
                  <a:schemeClr val="dk1"/>
                </a:solidFill>
                <a:latin typeface="Century Gothic"/>
                <a:ea typeface="Century Gothic"/>
                <a:cs typeface="Century Gothic"/>
                <a:sym typeface="Century Gothic"/>
              </a:defRPr>
            </a:lvl3pPr>
            <a:lvl4pPr indent="-228600" lvl="3" marL="1828800" marR="0" rtl="0" algn="l">
              <a:lnSpc>
                <a:spcPct val="100000"/>
              </a:lnSpc>
              <a:spcBef>
                <a:spcPts val="180"/>
              </a:spcBef>
              <a:spcAft>
                <a:spcPts val="0"/>
              </a:spcAft>
              <a:buClr>
                <a:schemeClr val="dk1"/>
              </a:buClr>
              <a:buSzPts val="900"/>
              <a:buFont typeface="Arial"/>
              <a:buNone/>
              <a:defRPr b="1" i="0" sz="900" u="none" cap="none" strike="noStrike">
                <a:solidFill>
                  <a:schemeClr val="dk1"/>
                </a:solidFill>
                <a:latin typeface="Century Gothic"/>
                <a:ea typeface="Century Gothic"/>
                <a:cs typeface="Century Gothic"/>
                <a:sym typeface="Century Gothic"/>
              </a:defRPr>
            </a:lvl4pPr>
            <a:lvl5pPr indent="-228600" lvl="4" marL="2286000" marR="0" rtl="0" algn="l">
              <a:lnSpc>
                <a:spcPct val="100000"/>
              </a:lnSpc>
              <a:spcBef>
                <a:spcPts val="180"/>
              </a:spcBef>
              <a:spcAft>
                <a:spcPts val="0"/>
              </a:spcAft>
              <a:buClr>
                <a:schemeClr val="dk1"/>
              </a:buClr>
              <a:buSzPts val="900"/>
              <a:buFont typeface="Arial"/>
              <a:buNone/>
              <a:defRPr b="1" i="0" sz="900" u="none" cap="none" strike="noStrike">
                <a:solidFill>
                  <a:schemeClr val="dk1"/>
                </a:solidFill>
                <a:latin typeface="Century Gothic"/>
                <a:ea typeface="Century Gothic"/>
                <a:cs typeface="Century Gothic"/>
                <a:sym typeface="Century Gothic"/>
              </a:defRPr>
            </a:lvl5pPr>
            <a:lvl6pPr indent="-228600" lvl="5" marL="2743200" marR="0" rtl="0" algn="l">
              <a:lnSpc>
                <a:spcPct val="100000"/>
              </a:lnSpc>
              <a:spcBef>
                <a:spcPts val="180"/>
              </a:spcBef>
              <a:spcAft>
                <a:spcPts val="0"/>
              </a:spcAft>
              <a:buClr>
                <a:schemeClr val="dk1"/>
              </a:buClr>
              <a:buSzPts val="900"/>
              <a:buFont typeface="Arial"/>
              <a:buNone/>
              <a:defRPr b="1" i="0" sz="900" u="none" cap="none" strike="noStrike">
                <a:solidFill>
                  <a:schemeClr val="dk1"/>
                </a:solidFill>
                <a:latin typeface="Century Gothic"/>
                <a:ea typeface="Century Gothic"/>
                <a:cs typeface="Century Gothic"/>
                <a:sym typeface="Century Gothic"/>
              </a:defRPr>
            </a:lvl6pPr>
            <a:lvl7pPr indent="-228600" lvl="6" marL="3200400" marR="0" rtl="0" algn="l">
              <a:lnSpc>
                <a:spcPct val="100000"/>
              </a:lnSpc>
              <a:spcBef>
                <a:spcPts val="180"/>
              </a:spcBef>
              <a:spcAft>
                <a:spcPts val="0"/>
              </a:spcAft>
              <a:buClr>
                <a:schemeClr val="dk1"/>
              </a:buClr>
              <a:buSzPts val="900"/>
              <a:buFont typeface="Arial"/>
              <a:buNone/>
              <a:defRPr b="1" i="0" sz="900" u="none" cap="none" strike="noStrike">
                <a:solidFill>
                  <a:schemeClr val="dk1"/>
                </a:solidFill>
                <a:latin typeface="Century Gothic"/>
                <a:ea typeface="Century Gothic"/>
                <a:cs typeface="Century Gothic"/>
                <a:sym typeface="Century Gothic"/>
              </a:defRPr>
            </a:lvl7pPr>
            <a:lvl8pPr indent="-228600" lvl="7" marL="3657600" marR="0" rtl="0" algn="l">
              <a:lnSpc>
                <a:spcPct val="100000"/>
              </a:lnSpc>
              <a:spcBef>
                <a:spcPts val="180"/>
              </a:spcBef>
              <a:spcAft>
                <a:spcPts val="0"/>
              </a:spcAft>
              <a:buClr>
                <a:schemeClr val="dk1"/>
              </a:buClr>
              <a:buSzPts val="900"/>
              <a:buFont typeface="Arial"/>
              <a:buNone/>
              <a:defRPr b="1" i="0" sz="900" u="none" cap="none" strike="noStrike">
                <a:solidFill>
                  <a:schemeClr val="dk1"/>
                </a:solidFill>
                <a:latin typeface="Century Gothic"/>
                <a:ea typeface="Century Gothic"/>
                <a:cs typeface="Century Gothic"/>
                <a:sym typeface="Century Gothic"/>
              </a:defRPr>
            </a:lvl8pPr>
            <a:lvl9pPr indent="-228600" lvl="8" marL="4114800" marR="0" rtl="0" algn="l">
              <a:lnSpc>
                <a:spcPct val="100000"/>
              </a:lnSpc>
              <a:spcBef>
                <a:spcPts val="180"/>
              </a:spcBef>
              <a:spcAft>
                <a:spcPts val="0"/>
              </a:spcAft>
              <a:buClr>
                <a:schemeClr val="dk1"/>
              </a:buClr>
              <a:buSzPts val="900"/>
              <a:buFont typeface="Arial"/>
              <a:buNone/>
              <a:defRPr b="1" i="0" sz="900" u="none" cap="none" strike="noStrike">
                <a:solidFill>
                  <a:schemeClr val="dk1"/>
                </a:solidFill>
                <a:latin typeface="Century Gothic"/>
                <a:ea typeface="Century Gothic"/>
                <a:cs typeface="Century Gothic"/>
                <a:sym typeface="Century Gothic"/>
              </a:defRPr>
            </a:lvl9pPr>
          </a:lstStyle>
          <a:p/>
        </p:txBody>
      </p:sp>
      <p:sp>
        <p:nvSpPr>
          <p:cNvPr id="384" name="Shape 384"/>
          <p:cNvSpPr txBox="1"/>
          <p:nvPr>
            <p:ph idx="4" type="body"/>
          </p:nvPr>
        </p:nvSpPr>
        <p:spPr>
          <a:xfrm>
            <a:off x="4645025" y="2174875"/>
            <a:ext cx="4041900" cy="39513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27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1pPr>
            <a:lvl2pPr indent="-300037" lvl="1" marL="914400"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Century Gothic"/>
                <a:ea typeface="Century Gothic"/>
                <a:cs typeface="Century Gothic"/>
                <a:sym typeface="Century Gothic"/>
              </a:defRPr>
            </a:lvl2pPr>
            <a:lvl3pPr indent="-292925" lvl="2" marL="1371600" marR="0" rtl="0" algn="l">
              <a:lnSpc>
                <a:spcPct val="100000"/>
              </a:lnSpc>
              <a:spcBef>
                <a:spcPts val="203"/>
              </a:spcBef>
              <a:spcAft>
                <a:spcPts val="0"/>
              </a:spcAft>
              <a:buClr>
                <a:schemeClr val="dk1"/>
              </a:buClr>
              <a:buSzPts val="1013"/>
              <a:buFont typeface="Courier New"/>
              <a:buChar char="o"/>
              <a:defRPr b="0" i="0" sz="1013" u="none" cap="none" strike="noStrike">
                <a:solidFill>
                  <a:schemeClr val="dk1"/>
                </a:solidFill>
                <a:latin typeface="Century Gothic"/>
                <a:ea typeface="Century Gothic"/>
                <a:cs typeface="Century Gothic"/>
                <a:sym typeface="Century Gothic"/>
              </a:defRPr>
            </a:lvl3pPr>
            <a:lvl4pPr indent="-285750" lvl="3" marL="1828800" marR="0" rtl="0" algn="l">
              <a:lnSpc>
                <a:spcPct val="100000"/>
              </a:lnSpc>
              <a:spcBef>
                <a:spcPts val="180"/>
              </a:spcBef>
              <a:spcAft>
                <a:spcPts val="0"/>
              </a:spcAft>
              <a:buClr>
                <a:schemeClr val="dk1"/>
              </a:buClr>
              <a:buSzPts val="900"/>
              <a:buFont typeface="Arial"/>
              <a:buChar char="–"/>
              <a:defRPr b="0" i="0" sz="900" u="none" cap="none" strike="noStrike">
                <a:solidFill>
                  <a:schemeClr val="dk1"/>
                </a:solidFill>
                <a:latin typeface="Century Gothic"/>
                <a:ea typeface="Century Gothic"/>
                <a:cs typeface="Century Gothic"/>
                <a:sym typeface="Century Gothic"/>
              </a:defRPr>
            </a:lvl4pPr>
            <a:lvl5pPr indent="-285750" lvl="4" marL="2286000" marR="0" rtl="0" algn="l">
              <a:lnSpc>
                <a:spcPct val="100000"/>
              </a:lnSpc>
              <a:spcBef>
                <a:spcPts val="180"/>
              </a:spcBef>
              <a:spcAft>
                <a:spcPts val="0"/>
              </a:spcAft>
              <a:buClr>
                <a:schemeClr val="dk1"/>
              </a:buClr>
              <a:buSzPts val="900"/>
              <a:buFont typeface="Arial"/>
              <a:buChar char="»"/>
              <a:defRPr b="0" i="0" sz="900" u="none" cap="none" strike="noStrike">
                <a:solidFill>
                  <a:schemeClr val="dk1"/>
                </a:solidFill>
                <a:latin typeface="Century Gothic"/>
                <a:ea typeface="Century Gothic"/>
                <a:cs typeface="Century Gothic"/>
                <a:sym typeface="Century Gothic"/>
              </a:defRPr>
            </a:lvl5pPr>
            <a:lvl6pPr indent="-285750" lvl="5" marL="2743200" marR="0" rtl="0" algn="l">
              <a:lnSpc>
                <a:spcPct val="100000"/>
              </a:lnSpc>
              <a:spcBef>
                <a:spcPts val="180"/>
              </a:spcBef>
              <a:spcAft>
                <a:spcPts val="0"/>
              </a:spcAft>
              <a:buClr>
                <a:schemeClr val="dk1"/>
              </a:buClr>
              <a:buSzPts val="900"/>
              <a:buFont typeface="Arial"/>
              <a:buChar char="•"/>
              <a:defRPr b="0" i="0" sz="900" u="none" cap="none" strike="noStrike">
                <a:solidFill>
                  <a:schemeClr val="dk1"/>
                </a:solidFill>
                <a:latin typeface="Century Gothic"/>
                <a:ea typeface="Century Gothic"/>
                <a:cs typeface="Century Gothic"/>
                <a:sym typeface="Century Gothic"/>
              </a:defRPr>
            </a:lvl6pPr>
            <a:lvl7pPr indent="-285750" lvl="6" marL="3200400" marR="0" rtl="0" algn="l">
              <a:lnSpc>
                <a:spcPct val="100000"/>
              </a:lnSpc>
              <a:spcBef>
                <a:spcPts val="180"/>
              </a:spcBef>
              <a:spcAft>
                <a:spcPts val="0"/>
              </a:spcAft>
              <a:buClr>
                <a:schemeClr val="dk1"/>
              </a:buClr>
              <a:buSzPts val="900"/>
              <a:buFont typeface="Arial"/>
              <a:buChar char="•"/>
              <a:defRPr b="0" i="0" sz="900" u="none" cap="none" strike="noStrike">
                <a:solidFill>
                  <a:schemeClr val="dk1"/>
                </a:solidFill>
                <a:latin typeface="Century Gothic"/>
                <a:ea typeface="Century Gothic"/>
                <a:cs typeface="Century Gothic"/>
                <a:sym typeface="Century Gothic"/>
              </a:defRPr>
            </a:lvl7pPr>
            <a:lvl8pPr indent="-285750" lvl="7" marL="3657600" marR="0" rtl="0" algn="l">
              <a:lnSpc>
                <a:spcPct val="100000"/>
              </a:lnSpc>
              <a:spcBef>
                <a:spcPts val="180"/>
              </a:spcBef>
              <a:spcAft>
                <a:spcPts val="0"/>
              </a:spcAft>
              <a:buClr>
                <a:schemeClr val="dk1"/>
              </a:buClr>
              <a:buSzPts val="900"/>
              <a:buFont typeface="Arial"/>
              <a:buChar char="•"/>
              <a:defRPr b="0" i="0" sz="900" u="none" cap="none" strike="noStrike">
                <a:solidFill>
                  <a:schemeClr val="dk1"/>
                </a:solidFill>
                <a:latin typeface="Century Gothic"/>
                <a:ea typeface="Century Gothic"/>
                <a:cs typeface="Century Gothic"/>
                <a:sym typeface="Century Gothic"/>
              </a:defRPr>
            </a:lvl8pPr>
            <a:lvl9pPr indent="-285750" lvl="8" marL="4114800" marR="0" rtl="0" algn="l">
              <a:lnSpc>
                <a:spcPct val="100000"/>
              </a:lnSpc>
              <a:spcBef>
                <a:spcPts val="180"/>
              </a:spcBef>
              <a:spcAft>
                <a:spcPts val="0"/>
              </a:spcAft>
              <a:buClr>
                <a:schemeClr val="dk1"/>
              </a:buClr>
              <a:buSzPts val="900"/>
              <a:buFont typeface="Arial"/>
              <a:buChar char="•"/>
              <a:defRPr b="0" i="0" sz="900" u="none" cap="none" strike="noStrike">
                <a:solidFill>
                  <a:schemeClr val="dk1"/>
                </a:solidFill>
                <a:latin typeface="Century Gothic"/>
                <a:ea typeface="Century Gothic"/>
                <a:cs typeface="Century Gothic"/>
                <a:sym typeface="Century Gothic"/>
              </a:defRPr>
            </a:lvl9pPr>
          </a:lstStyle>
          <a:p/>
        </p:txBody>
      </p:sp>
      <p:sp>
        <p:nvSpPr>
          <p:cNvPr id="385" name="Shape 385"/>
          <p:cNvSpPr txBox="1"/>
          <p:nvPr>
            <p:ph idx="11" type="ftr"/>
          </p:nvPr>
        </p:nvSpPr>
        <p:spPr>
          <a:xfrm>
            <a:off x="1600202" y="6356354"/>
            <a:ext cx="5333999" cy="365099"/>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9pPr>
          </a:lstStyle>
          <a:p/>
        </p:txBody>
      </p:sp>
      <p:sp>
        <p:nvSpPr>
          <p:cNvPr id="386" name="Shape 386"/>
          <p:cNvSpPr txBox="1"/>
          <p:nvPr>
            <p:ph idx="12" type="sldNum"/>
          </p:nvPr>
        </p:nvSpPr>
        <p:spPr>
          <a:xfrm>
            <a:off x="533400" y="6356354"/>
            <a:ext cx="762000" cy="365099"/>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sz="675">
                <a:solidFill>
                  <a:srgbClr val="898989"/>
                </a:solidFill>
                <a:latin typeface="Century Gothic"/>
                <a:ea typeface="Century Gothic"/>
                <a:cs typeface="Century Gothic"/>
                <a:sym typeface="Century Gothic"/>
              </a:defRPr>
            </a:lvl1pPr>
            <a:lvl2pPr indent="0" lvl="1" marL="0" marR="0" rtl="0" algn="ctr">
              <a:spcBef>
                <a:spcPts val="0"/>
              </a:spcBef>
              <a:buNone/>
              <a:defRPr sz="675">
                <a:solidFill>
                  <a:srgbClr val="898989"/>
                </a:solidFill>
                <a:latin typeface="Century Gothic"/>
                <a:ea typeface="Century Gothic"/>
                <a:cs typeface="Century Gothic"/>
                <a:sym typeface="Century Gothic"/>
              </a:defRPr>
            </a:lvl2pPr>
            <a:lvl3pPr indent="0" lvl="2" marL="0" marR="0" rtl="0" algn="ctr">
              <a:spcBef>
                <a:spcPts val="0"/>
              </a:spcBef>
              <a:buNone/>
              <a:defRPr sz="675">
                <a:solidFill>
                  <a:srgbClr val="898989"/>
                </a:solidFill>
                <a:latin typeface="Century Gothic"/>
                <a:ea typeface="Century Gothic"/>
                <a:cs typeface="Century Gothic"/>
                <a:sym typeface="Century Gothic"/>
              </a:defRPr>
            </a:lvl3pPr>
            <a:lvl4pPr indent="0" lvl="3" marL="0" marR="0" rtl="0" algn="ctr">
              <a:spcBef>
                <a:spcPts val="0"/>
              </a:spcBef>
              <a:buNone/>
              <a:defRPr sz="675">
                <a:solidFill>
                  <a:srgbClr val="898989"/>
                </a:solidFill>
                <a:latin typeface="Century Gothic"/>
                <a:ea typeface="Century Gothic"/>
                <a:cs typeface="Century Gothic"/>
                <a:sym typeface="Century Gothic"/>
              </a:defRPr>
            </a:lvl4pPr>
            <a:lvl5pPr indent="0" lvl="4" marL="0" marR="0" rtl="0" algn="ctr">
              <a:spcBef>
                <a:spcPts val="0"/>
              </a:spcBef>
              <a:buNone/>
              <a:defRPr sz="675">
                <a:solidFill>
                  <a:srgbClr val="898989"/>
                </a:solidFill>
                <a:latin typeface="Century Gothic"/>
                <a:ea typeface="Century Gothic"/>
                <a:cs typeface="Century Gothic"/>
                <a:sym typeface="Century Gothic"/>
              </a:defRPr>
            </a:lvl5pPr>
            <a:lvl6pPr indent="0" lvl="5" marL="0" marR="0" rtl="0" algn="ctr">
              <a:spcBef>
                <a:spcPts val="0"/>
              </a:spcBef>
              <a:buNone/>
              <a:defRPr sz="675">
                <a:solidFill>
                  <a:srgbClr val="898989"/>
                </a:solidFill>
                <a:latin typeface="Century Gothic"/>
                <a:ea typeface="Century Gothic"/>
                <a:cs typeface="Century Gothic"/>
                <a:sym typeface="Century Gothic"/>
              </a:defRPr>
            </a:lvl6pPr>
            <a:lvl7pPr indent="0" lvl="6" marL="0" marR="0" rtl="0" algn="ctr">
              <a:spcBef>
                <a:spcPts val="0"/>
              </a:spcBef>
              <a:buNone/>
              <a:defRPr sz="675">
                <a:solidFill>
                  <a:srgbClr val="898989"/>
                </a:solidFill>
                <a:latin typeface="Century Gothic"/>
                <a:ea typeface="Century Gothic"/>
                <a:cs typeface="Century Gothic"/>
                <a:sym typeface="Century Gothic"/>
              </a:defRPr>
            </a:lvl7pPr>
            <a:lvl8pPr indent="0" lvl="7" marL="0" marR="0" rtl="0" algn="ctr">
              <a:spcBef>
                <a:spcPts val="0"/>
              </a:spcBef>
              <a:buNone/>
              <a:defRPr sz="675">
                <a:solidFill>
                  <a:srgbClr val="898989"/>
                </a:solidFill>
                <a:latin typeface="Century Gothic"/>
                <a:ea typeface="Century Gothic"/>
                <a:cs typeface="Century Gothic"/>
                <a:sym typeface="Century Gothic"/>
              </a:defRPr>
            </a:lvl8pPr>
            <a:lvl9pPr indent="0" lvl="8" marL="0" marR="0" rtl="0" algn="ctr">
              <a:spcBef>
                <a:spcPts val="0"/>
              </a:spcBef>
              <a:buNone/>
              <a:defRPr sz="675">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87" name="Shape 387"/>
        <p:cNvGrpSpPr/>
        <p:nvPr/>
      </p:nvGrpSpPr>
      <p:grpSpPr>
        <a:xfrm>
          <a:off x="0" y="0"/>
          <a:ext cx="0" cy="0"/>
          <a:chOff x="0" y="0"/>
          <a:chExt cx="0" cy="0"/>
        </a:xfrm>
      </p:grpSpPr>
      <p:sp>
        <p:nvSpPr>
          <p:cNvPr id="388" name="Shape 388"/>
          <p:cNvSpPr txBox="1"/>
          <p:nvPr>
            <p:ph type="title"/>
          </p:nvPr>
        </p:nvSpPr>
        <p:spPr>
          <a:xfrm>
            <a:off x="4761" y="17461"/>
            <a:ext cx="9139200" cy="5922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1pPr>
            <a:lvl2pPr lvl="1"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2pPr>
            <a:lvl3pPr lvl="2"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3pPr>
            <a:lvl4pPr lvl="3"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4pPr>
            <a:lvl5pPr lvl="4"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5pPr>
            <a:lvl6pPr lvl="5"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6pPr>
            <a:lvl7pPr lvl="6"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7pPr>
            <a:lvl8pPr lvl="7"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8pPr>
            <a:lvl9pPr lvl="8"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9pPr>
          </a:lstStyle>
          <a:p/>
        </p:txBody>
      </p:sp>
      <p:sp>
        <p:nvSpPr>
          <p:cNvPr id="389" name="Shape 389"/>
          <p:cNvSpPr txBox="1"/>
          <p:nvPr>
            <p:ph idx="1" type="body"/>
          </p:nvPr>
        </p:nvSpPr>
        <p:spPr>
          <a:xfrm>
            <a:off x="457202" y="1600200"/>
            <a:ext cx="4038599" cy="4526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315"/>
              </a:spcBef>
              <a:spcAft>
                <a:spcPts val="0"/>
              </a:spcAft>
              <a:buClr>
                <a:schemeClr val="dk1"/>
              </a:buClr>
              <a:buSzPts val="1575"/>
              <a:buFont typeface="Century Gothic"/>
              <a:buNone/>
              <a:defRPr b="0" i="0" sz="1575" u="none" cap="none" strike="noStrike">
                <a:solidFill>
                  <a:schemeClr val="dk1"/>
                </a:solidFill>
                <a:latin typeface="Century Gothic"/>
                <a:ea typeface="Century Gothic"/>
                <a:cs typeface="Century Gothic"/>
                <a:sym typeface="Century Gothic"/>
              </a:defRPr>
            </a:lvl1pPr>
            <a:lvl2pPr indent="-314325" lvl="1" marL="914400" marR="0" rtl="0" algn="l">
              <a:lnSpc>
                <a:spcPct val="100000"/>
              </a:lnSpc>
              <a:spcBef>
                <a:spcPts val="270"/>
              </a:spcBef>
              <a:spcAft>
                <a:spcPts val="0"/>
              </a:spcAft>
              <a:buClr>
                <a:schemeClr val="dk1"/>
              </a:buClr>
              <a:buSzPts val="1350"/>
              <a:buFont typeface="Arial"/>
              <a:buChar char="•"/>
              <a:defRPr b="0" i="0" sz="1350" u="none" cap="none" strike="noStrike">
                <a:solidFill>
                  <a:schemeClr val="dk1"/>
                </a:solidFill>
                <a:latin typeface="Century Gothic"/>
                <a:ea typeface="Century Gothic"/>
                <a:cs typeface="Century Gothic"/>
                <a:sym typeface="Century Gothic"/>
              </a:defRPr>
            </a:lvl2pPr>
            <a:lvl3pPr indent="-300037" lvl="2" marL="1371600" marR="0" rtl="0" algn="l">
              <a:lnSpc>
                <a:spcPct val="100000"/>
              </a:lnSpc>
              <a:spcBef>
                <a:spcPts val="225"/>
              </a:spcBef>
              <a:spcAft>
                <a:spcPts val="0"/>
              </a:spcAft>
              <a:buClr>
                <a:schemeClr val="dk1"/>
              </a:buClr>
              <a:buSzPts val="1125"/>
              <a:buFont typeface="Courier New"/>
              <a:buChar char="o"/>
              <a:defRPr b="0" i="0" sz="1125" u="none" cap="none" strike="noStrike">
                <a:solidFill>
                  <a:schemeClr val="dk1"/>
                </a:solidFill>
                <a:latin typeface="Century Gothic"/>
                <a:ea typeface="Century Gothic"/>
                <a:cs typeface="Century Gothic"/>
                <a:sym typeface="Century Gothic"/>
              </a:defRPr>
            </a:lvl3pPr>
            <a:lvl4pPr indent="-292925" lvl="3" marL="1828800" marR="0" rtl="0" algn="l">
              <a:lnSpc>
                <a:spcPct val="100000"/>
              </a:lnSpc>
              <a:spcBef>
                <a:spcPts val="203"/>
              </a:spcBef>
              <a:spcAft>
                <a:spcPts val="0"/>
              </a:spcAft>
              <a:buClr>
                <a:schemeClr val="dk1"/>
              </a:buClr>
              <a:buSzPts val="1013"/>
              <a:buFont typeface="Arial"/>
              <a:buChar char="–"/>
              <a:defRPr b="0" i="0" sz="1013" u="none" cap="none" strike="noStrike">
                <a:solidFill>
                  <a:schemeClr val="dk1"/>
                </a:solidFill>
                <a:latin typeface="Century Gothic"/>
                <a:ea typeface="Century Gothic"/>
                <a:cs typeface="Century Gothic"/>
                <a:sym typeface="Century Gothic"/>
              </a:defRPr>
            </a:lvl4pPr>
            <a:lvl5pPr indent="-292925" lvl="4" marL="2286000" marR="0" rtl="0" algn="l">
              <a:lnSpc>
                <a:spcPct val="100000"/>
              </a:lnSpc>
              <a:spcBef>
                <a:spcPts val="203"/>
              </a:spcBef>
              <a:spcAft>
                <a:spcPts val="0"/>
              </a:spcAft>
              <a:buClr>
                <a:schemeClr val="dk1"/>
              </a:buClr>
              <a:buSzPts val="1013"/>
              <a:buFont typeface="Arial"/>
              <a:buChar char="»"/>
              <a:defRPr b="0" i="0" sz="1013" u="none" cap="none" strike="noStrike">
                <a:solidFill>
                  <a:schemeClr val="dk1"/>
                </a:solidFill>
                <a:latin typeface="Century Gothic"/>
                <a:ea typeface="Century Gothic"/>
                <a:cs typeface="Century Gothic"/>
                <a:sym typeface="Century Gothic"/>
              </a:defRPr>
            </a:lvl5pPr>
            <a:lvl6pPr indent="-292925" lvl="5" marL="2743200" marR="0" rtl="0" algn="l">
              <a:lnSpc>
                <a:spcPct val="100000"/>
              </a:lnSpc>
              <a:spcBef>
                <a:spcPts val="203"/>
              </a:spcBef>
              <a:spcAft>
                <a:spcPts val="0"/>
              </a:spcAft>
              <a:buClr>
                <a:schemeClr val="dk1"/>
              </a:buClr>
              <a:buSzPts val="1013"/>
              <a:buFont typeface="Arial"/>
              <a:buChar char="•"/>
              <a:defRPr b="0" i="0" sz="1013" u="none" cap="none" strike="noStrike">
                <a:solidFill>
                  <a:schemeClr val="dk1"/>
                </a:solidFill>
                <a:latin typeface="Century Gothic"/>
                <a:ea typeface="Century Gothic"/>
                <a:cs typeface="Century Gothic"/>
                <a:sym typeface="Century Gothic"/>
              </a:defRPr>
            </a:lvl6pPr>
            <a:lvl7pPr indent="-292925" lvl="6" marL="3200400" marR="0" rtl="0" algn="l">
              <a:lnSpc>
                <a:spcPct val="100000"/>
              </a:lnSpc>
              <a:spcBef>
                <a:spcPts val="203"/>
              </a:spcBef>
              <a:spcAft>
                <a:spcPts val="0"/>
              </a:spcAft>
              <a:buClr>
                <a:schemeClr val="dk1"/>
              </a:buClr>
              <a:buSzPts val="1013"/>
              <a:buFont typeface="Arial"/>
              <a:buChar char="•"/>
              <a:defRPr b="0" i="0" sz="1013" u="none" cap="none" strike="noStrike">
                <a:solidFill>
                  <a:schemeClr val="dk1"/>
                </a:solidFill>
                <a:latin typeface="Century Gothic"/>
                <a:ea typeface="Century Gothic"/>
                <a:cs typeface="Century Gothic"/>
                <a:sym typeface="Century Gothic"/>
              </a:defRPr>
            </a:lvl7pPr>
            <a:lvl8pPr indent="-292925" lvl="7" marL="3657600" marR="0" rtl="0" algn="l">
              <a:lnSpc>
                <a:spcPct val="100000"/>
              </a:lnSpc>
              <a:spcBef>
                <a:spcPts val="203"/>
              </a:spcBef>
              <a:spcAft>
                <a:spcPts val="0"/>
              </a:spcAft>
              <a:buClr>
                <a:schemeClr val="dk1"/>
              </a:buClr>
              <a:buSzPts val="1013"/>
              <a:buFont typeface="Arial"/>
              <a:buChar char="•"/>
              <a:defRPr b="0" i="0" sz="1013" u="none" cap="none" strike="noStrike">
                <a:solidFill>
                  <a:schemeClr val="dk1"/>
                </a:solidFill>
                <a:latin typeface="Century Gothic"/>
                <a:ea typeface="Century Gothic"/>
                <a:cs typeface="Century Gothic"/>
                <a:sym typeface="Century Gothic"/>
              </a:defRPr>
            </a:lvl8pPr>
            <a:lvl9pPr indent="-292925" lvl="8" marL="4114800" marR="0" rtl="0" algn="l">
              <a:lnSpc>
                <a:spcPct val="100000"/>
              </a:lnSpc>
              <a:spcBef>
                <a:spcPts val="203"/>
              </a:spcBef>
              <a:spcAft>
                <a:spcPts val="0"/>
              </a:spcAft>
              <a:buClr>
                <a:schemeClr val="dk1"/>
              </a:buClr>
              <a:buSzPts val="1013"/>
              <a:buFont typeface="Arial"/>
              <a:buChar char="•"/>
              <a:defRPr b="0" i="0" sz="1013" u="none" cap="none" strike="noStrike">
                <a:solidFill>
                  <a:schemeClr val="dk1"/>
                </a:solidFill>
                <a:latin typeface="Century Gothic"/>
                <a:ea typeface="Century Gothic"/>
                <a:cs typeface="Century Gothic"/>
                <a:sym typeface="Century Gothic"/>
              </a:defRPr>
            </a:lvl9pPr>
          </a:lstStyle>
          <a:p/>
        </p:txBody>
      </p:sp>
      <p:sp>
        <p:nvSpPr>
          <p:cNvPr id="390" name="Shape 390"/>
          <p:cNvSpPr txBox="1"/>
          <p:nvPr>
            <p:ph idx="2" type="body"/>
          </p:nvPr>
        </p:nvSpPr>
        <p:spPr>
          <a:xfrm>
            <a:off x="4648202" y="1600200"/>
            <a:ext cx="4038599" cy="4526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315"/>
              </a:spcBef>
              <a:spcAft>
                <a:spcPts val="0"/>
              </a:spcAft>
              <a:buClr>
                <a:schemeClr val="dk1"/>
              </a:buClr>
              <a:buSzPts val="1575"/>
              <a:buFont typeface="Century Gothic"/>
              <a:buNone/>
              <a:defRPr b="0" i="0" sz="1575" u="none" cap="none" strike="noStrike">
                <a:solidFill>
                  <a:schemeClr val="dk1"/>
                </a:solidFill>
                <a:latin typeface="Century Gothic"/>
                <a:ea typeface="Century Gothic"/>
                <a:cs typeface="Century Gothic"/>
                <a:sym typeface="Century Gothic"/>
              </a:defRPr>
            </a:lvl1pPr>
            <a:lvl2pPr indent="-314325" lvl="1" marL="914400" marR="0" rtl="0" algn="l">
              <a:lnSpc>
                <a:spcPct val="100000"/>
              </a:lnSpc>
              <a:spcBef>
                <a:spcPts val="270"/>
              </a:spcBef>
              <a:spcAft>
                <a:spcPts val="0"/>
              </a:spcAft>
              <a:buClr>
                <a:schemeClr val="dk1"/>
              </a:buClr>
              <a:buSzPts val="1350"/>
              <a:buFont typeface="Arial"/>
              <a:buChar char="•"/>
              <a:defRPr b="0" i="0" sz="1350" u="none" cap="none" strike="noStrike">
                <a:solidFill>
                  <a:schemeClr val="dk1"/>
                </a:solidFill>
                <a:latin typeface="Century Gothic"/>
                <a:ea typeface="Century Gothic"/>
                <a:cs typeface="Century Gothic"/>
                <a:sym typeface="Century Gothic"/>
              </a:defRPr>
            </a:lvl2pPr>
            <a:lvl3pPr indent="-300037" lvl="2" marL="1371600" marR="0" rtl="0" algn="l">
              <a:lnSpc>
                <a:spcPct val="100000"/>
              </a:lnSpc>
              <a:spcBef>
                <a:spcPts val="225"/>
              </a:spcBef>
              <a:spcAft>
                <a:spcPts val="0"/>
              </a:spcAft>
              <a:buClr>
                <a:schemeClr val="dk1"/>
              </a:buClr>
              <a:buSzPts val="1125"/>
              <a:buFont typeface="Courier New"/>
              <a:buChar char="o"/>
              <a:defRPr b="0" i="0" sz="1125" u="none" cap="none" strike="noStrike">
                <a:solidFill>
                  <a:schemeClr val="dk1"/>
                </a:solidFill>
                <a:latin typeface="Century Gothic"/>
                <a:ea typeface="Century Gothic"/>
                <a:cs typeface="Century Gothic"/>
                <a:sym typeface="Century Gothic"/>
              </a:defRPr>
            </a:lvl3pPr>
            <a:lvl4pPr indent="-292925" lvl="3" marL="1828800" marR="0" rtl="0" algn="l">
              <a:lnSpc>
                <a:spcPct val="100000"/>
              </a:lnSpc>
              <a:spcBef>
                <a:spcPts val="203"/>
              </a:spcBef>
              <a:spcAft>
                <a:spcPts val="0"/>
              </a:spcAft>
              <a:buClr>
                <a:schemeClr val="dk1"/>
              </a:buClr>
              <a:buSzPts val="1013"/>
              <a:buFont typeface="Arial"/>
              <a:buChar char="–"/>
              <a:defRPr b="0" i="0" sz="1013" u="none" cap="none" strike="noStrike">
                <a:solidFill>
                  <a:schemeClr val="dk1"/>
                </a:solidFill>
                <a:latin typeface="Century Gothic"/>
                <a:ea typeface="Century Gothic"/>
                <a:cs typeface="Century Gothic"/>
                <a:sym typeface="Century Gothic"/>
              </a:defRPr>
            </a:lvl4pPr>
            <a:lvl5pPr indent="-292925" lvl="4" marL="2286000" marR="0" rtl="0" algn="l">
              <a:lnSpc>
                <a:spcPct val="100000"/>
              </a:lnSpc>
              <a:spcBef>
                <a:spcPts val="203"/>
              </a:spcBef>
              <a:spcAft>
                <a:spcPts val="0"/>
              </a:spcAft>
              <a:buClr>
                <a:schemeClr val="dk1"/>
              </a:buClr>
              <a:buSzPts val="1013"/>
              <a:buFont typeface="Arial"/>
              <a:buChar char="»"/>
              <a:defRPr b="0" i="0" sz="1013" u="none" cap="none" strike="noStrike">
                <a:solidFill>
                  <a:schemeClr val="dk1"/>
                </a:solidFill>
                <a:latin typeface="Century Gothic"/>
                <a:ea typeface="Century Gothic"/>
                <a:cs typeface="Century Gothic"/>
                <a:sym typeface="Century Gothic"/>
              </a:defRPr>
            </a:lvl5pPr>
            <a:lvl6pPr indent="-292925" lvl="5" marL="2743200" marR="0" rtl="0" algn="l">
              <a:lnSpc>
                <a:spcPct val="100000"/>
              </a:lnSpc>
              <a:spcBef>
                <a:spcPts val="203"/>
              </a:spcBef>
              <a:spcAft>
                <a:spcPts val="0"/>
              </a:spcAft>
              <a:buClr>
                <a:schemeClr val="dk1"/>
              </a:buClr>
              <a:buSzPts val="1013"/>
              <a:buFont typeface="Arial"/>
              <a:buChar char="•"/>
              <a:defRPr b="0" i="0" sz="1013" u="none" cap="none" strike="noStrike">
                <a:solidFill>
                  <a:schemeClr val="dk1"/>
                </a:solidFill>
                <a:latin typeface="Century Gothic"/>
                <a:ea typeface="Century Gothic"/>
                <a:cs typeface="Century Gothic"/>
                <a:sym typeface="Century Gothic"/>
              </a:defRPr>
            </a:lvl6pPr>
            <a:lvl7pPr indent="-292925" lvl="6" marL="3200400" marR="0" rtl="0" algn="l">
              <a:lnSpc>
                <a:spcPct val="100000"/>
              </a:lnSpc>
              <a:spcBef>
                <a:spcPts val="203"/>
              </a:spcBef>
              <a:spcAft>
                <a:spcPts val="0"/>
              </a:spcAft>
              <a:buClr>
                <a:schemeClr val="dk1"/>
              </a:buClr>
              <a:buSzPts val="1013"/>
              <a:buFont typeface="Arial"/>
              <a:buChar char="•"/>
              <a:defRPr b="0" i="0" sz="1013" u="none" cap="none" strike="noStrike">
                <a:solidFill>
                  <a:schemeClr val="dk1"/>
                </a:solidFill>
                <a:latin typeface="Century Gothic"/>
                <a:ea typeface="Century Gothic"/>
                <a:cs typeface="Century Gothic"/>
                <a:sym typeface="Century Gothic"/>
              </a:defRPr>
            </a:lvl7pPr>
            <a:lvl8pPr indent="-292925" lvl="7" marL="3657600" marR="0" rtl="0" algn="l">
              <a:lnSpc>
                <a:spcPct val="100000"/>
              </a:lnSpc>
              <a:spcBef>
                <a:spcPts val="203"/>
              </a:spcBef>
              <a:spcAft>
                <a:spcPts val="0"/>
              </a:spcAft>
              <a:buClr>
                <a:schemeClr val="dk1"/>
              </a:buClr>
              <a:buSzPts val="1013"/>
              <a:buFont typeface="Arial"/>
              <a:buChar char="•"/>
              <a:defRPr b="0" i="0" sz="1013" u="none" cap="none" strike="noStrike">
                <a:solidFill>
                  <a:schemeClr val="dk1"/>
                </a:solidFill>
                <a:latin typeface="Century Gothic"/>
                <a:ea typeface="Century Gothic"/>
                <a:cs typeface="Century Gothic"/>
                <a:sym typeface="Century Gothic"/>
              </a:defRPr>
            </a:lvl8pPr>
            <a:lvl9pPr indent="-292925" lvl="8" marL="4114800" marR="0" rtl="0" algn="l">
              <a:lnSpc>
                <a:spcPct val="100000"/>
              </a:lnSpc>
              <a:spcBef>
                <a:spcPts val="203"/>
              </a:spcBef>
              <a:spcAft>
                <a:spcPts val="0"/>
              </a:spcAft>
              <a:buClr>
                <a:schemeClr val="dk1"/>
              </a:buClr>
              <a:buSzPts val="1013"/>
              <a:buFont typeface="Arial"/>
              <a:buChar char="•"/>
              <a:defRPr b="0" i="0" sz="1013" u="none" cap="none" strike="noStrike">
                <a:solidFill>
                  <a:schemeClr val="dk1"/>
                </a:solidFill>
                <a:latin typeface="Century Gothic"/>
                <a:ea typeface="Century Gothic"/>
                <a:cs typeface="Century Gothic"/>
                <a:sym typeface="Century Gothic"/>
              </a:defRPr>
            </a:lvl9pPr>
          </a:lstStyle>
          <a:p/>
        </p:txBody>
      </p:sp>
      <p:sp>
        <p:nvSpPr>
          <p:cNvPr id="391" name="Shape 391"/>
          <p:cNvSpPr txBox="1"/>
          <p:nvPr>
            <p:ph idx="11" type="ftr"/>
          </p:nvPr>
        </p:nvSpPr>
        <p:spPr>
          <a:xfrm>
            <a:off x="1600202" y="6356354"/>
            <a:ext cx="5333999" cy="365099"/>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9pPr>
          </a:lstStyle>
          <a:p/>
        </p:txBody>
      </p:sp>
      <p:sp>
        <p:nvSpPr>
          <p:cNvPr id="392" name="Shape 392"/>
          <p:cNvSpPr txBox="1"/>
          <p:nvPr>
            <p:ph idx="12" type="sldNum"/>
          </p:nvPr>
        </p:nvSpPr>
        <p:spPr>
          <a:xfrm>
            <a:off x="533400" y="6356354"/>
            <a:ext cx="762000" cy="365099"/>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sz="675">
                <a:solidFill>
                  <a:srgbClr val="898989"/>
                </a:solidFill>
                <a:latin typeface="Century Gothic"/>
                <a:ea typeface="Century Gothic"/>
                <a:cs typeface="Century Gothic"/>
                <a:sym typeface="Century Gothic"/>
              </a:defRPr>
            </a:lvl1pPr>
            <a:lvl2pPr indent="0" lvl="1" marL="0" marR="0" rtl="0" algn="ctr">
              <a:spcBef>
                <a:spcPts val="0"/>
              </a:spcBef>
              <a:buNone/>
              <a:defRPr sz="675">
                <a:solidFill>
                  <a:srgbClr val="898989"/>
                </a:solidFill>
                <a:latin typeface="Century Gothic"/>
                <a:ea typeface="Century Gothic"/>
                <a:cs typeface="Century Gothic"/>
                <a:sym typeface="Century Gothic"/>
              </a:defRPr>
            </a:lvl2pPr>
            <a:lvl3pPr indent="0" lvl="2" marL="0" marR="0" rtl="0" algn="ctr">
              <a:spcBef>
                <a:spcPts val="0"/>
              </a:spcBef>
              <a:buNone/>
              <a:defRPr sz="675">
                <a:solidFill>
                  <a:srgbClr val="898989"/>
                </a:solidFill>
                <a:latin typeface="Century Gothic"/>
                <a:ea typeface="Century Gothic"/>
                <a:cs typeface="Century Gothic"/>
                <a:sym typeface="Century Gothic"/>
              </a:defRPr>
            </a:lvl3pPr>
            <a:lvl4pPr indent="0" lvl="3" marL="0" marR="0" rtl="0" algn="ctr">
              <a:spcBef>
                <a:spcPts val="0"/>
              </a:spcBef>
              <a:buNone/>
              <a:defRPr sz="675">
                <a:solidFill>
                  <a:srgbClr val="898989"/>
                </a:solidFill>
                <a:latin typeface="Century Gothic"/>
                <a:ea typeface="Century Gothic"/>
                <a:cs typeface="Century Gothic"/>
                <a:sym typeface="Century Gothic"/>
              </a:defRPr>
            </a:lvl4pPr>
            <a:lvl5pPr indent="0" lvl="4" marL="0" marR="0" rtl="0" algn="ctr">
              <a:spcBef>
                <a:spcPts val="0"/>
              </a:spcBef>
              <a:buNone/>
              <a:defRPr sz="675">
                <a:solidFill>
                  <a:srgbClr val="898989"/>
                </a:solidFill>
                <a:latin typeface="Century Gothic"/>
                <a:ea typeface="Century Gothic"/>
                <a:cs typeface="Century Gothic"/>
                <a:sym typeface="Century Gothic"/>
              </a:defRPr>
            </a:lvl5pPr>
            <a:lvl6pPr indent="0" lvl="5" marL="0" marR="0" rtl="0" algn="ctr">
              <a:spcBef>
                <a:spcPts val="0"/>
              </a:spcBef>
              <a:buNone/>
              <a:defRPr sz="675">
                <a:solidFill>
                  <a:srgbClr val="898989"/>
                </a:solidFill>
                <a:latin typeface="Century Gothic"/>
                <a:ea typeface="Century Gothic"/>
                <a:cs typeface="Century Gothic"/>
                <a:sym typeface="Century Gothic"/>
              </a:defRPr>
            </a:lvl6pPr>
            <a:lvl7pPr indent="0" lvl="6" marL="0" marR="0" rtl="0" algn="ctr">
              <a:spcBef>
                <a:spcPts val="0"/>
              </a:spcBef>
              <a:buNone/>
              <a:defRPr sz="675">
                <a:solidFill>
                  <a:srgbClr val="898989"/>
                </a:solidFill>
                <a:latin typeface="Century Gothic"/>
                <a:ea typeface="Century Gothic"/>
                <a:cs typeface="Century Gothic"/>
                <a:sym typeface="Century Gothic"/>
              </a:defRPr>
            </a:lvl7pPr>
            <a:lvl8pPr indent="0" lvl="7" marL="0" marR="0" rtl="0" algn="ctr">
              <a:spcBef>
                <a:spcPts val="0"/>
              </a:spcBef>
              <a:buNone/>
              <a:defRPr sz="675">
                <a:solidFill>
                  <a:srgbClr val="898989"/>
                </a:solidFill>
                <a:latin typeface="Century Gothic"/>
                <a:ea typeface="Century Gothic"/>
                <a:cs typeface="Century Gothic"/>
                <a:sym typeface="Century Gothic"/>
              </a:defRPr>
            </a:lvl8pPr>
            <a:lvl9pPr indent="0" lvl="8" marL="0" marR="0" rtl="0" algn="ctr">
              <a:spcBef>
                <a:spcPts val="0"/>
              </a:spcBef>
              <a:buNone/>
              <a:defRPr sz="675">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93" name="Shape 393"/>
        <p:cNvGrpSpPr/>
        <p:nvPr/>
      </p:nvGrpSpPr>
      <p:grpSpPr>
        <a:xfrm>
          <a:off x="0" y="0"/>
          <a:ext cx="0" cy="0"/>
          <a:chOff x="0" y="0"/>
          <a:chExt cx="0" cy="0"/>
        </a:xfrm>
      </p:grpSpPr>
      <p:sp>
        <p:nvSpPr>
          <p:cNvPr id="394" name="Shape 394"/>
          <p:cNvSpPr txBox="1"/>
          <p:nvPr>
            <p:ph type="title"/>
          </p:nvPr>
        </p:nvSpPr>
        <p:spPr>
          <a:xfrm>
            <a:off x="722312" y="4406904"/>
            <a:ext cx="7772400" cy="1361999"/>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2250"/>
              <a:buFont typeface="Rockwell"/>
              <a:buNone/>
              <a:defRPr b="1" i="0" sz="2250" u="none" cap="none" strike="noStrike">
                <a:solidFill>
                  <a:schemeClr val="lt1"/>
                </a:solidFill>
                <a:latin typeface="Rockwell"/>
                <a:ea typeface="Rockwell"/>
                <a:cs typeface="Rockwell"/>
                <a:sym typeface="Rockwell"/>
              </a:defRPr>
            </a:lvl1pPr>
            <a:lvl2pPr lvl="1"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2pPr>
            <a:lvl3pPr lvl="2"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3pPr>
            <a:lvl4pPr lvl="3"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4pPr>
            <a:lvl5pPr lvl="4"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5pPr>
            <a:lvl6pPr lvl="5"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6pPr>
            <a:lvl7pPr lvl="6"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7pPr>
            <a:lvl8pPr lvl="7"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8pPr>
            <a:lvl9pPr lvl="8"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9pPr>
          </a:lstStyle>
          <a:p/>
        </p:txBody>
      </p:sp>
      <p:sp>
        <p:nvSpPr>
          <p:cNvPr id="395" name="Shape 395"/>
          <p:cNvSpPr txBox="1"/>
          <p:nvPr>
            <p:ph idx="1" type="body"/>
          </p:nvPr>
        </p:nvSpPr>
        <p:spPr>
          <a:xfrm>
            <a:off x="722312" y="2906713"/>
            <a:ext cx="7772400" cy="15003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225"/>
              </a:spcBef>
              <a:spcAft>
                <a:spcPts val="0"/>
              </a:spcAft>
              <a:buClr>
                <a:srgbClr val="888888"/>
              </a:buClr>
              <a:buSzPts val="1125"/>
              <a:buFont typeface="Arial"/>
              <a:buNone/>
              <a:defRPr b="0" i="0" sz="1125" u="none" cap="none" strike="noStrike">
                <a:solidFill>
                  <a:srgbClr val="888888"/>
                </a:solidFill>
                <a:latin typeface="Century Gothic"/>
                <a:ea typeface="Century Gothic"/>
                <a:cs typeface="Century Gothic"/>
                <a:sym typeface="Century Gothic"/>
              </a:defRPr>
            </a:lvl1pPr>
            <a:lvl2pPr indent="-228600" lvl="1" marL="914400" marR="0" rtl="0" algn="l">
              <a:lnSpc>
                <a:spcPct val="100000"/>
              </a:lnSpc>
              <a:spcBef>
                <a:spcPts val="203"/>
              </a:spcBef>
              <a:spcAft>
                <a:spcPts val="0"/>
              </a:spcAft>
              <a:buClr>
                <a:srgbClr val="888888"/>
              </a:buClr>
              <a:buSzPts val="1013"/>
              <a:buFont typeface="Arial"/>
              <a:buNone/>
              <a:defRPr b="0" i="0" sz="1013"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180"/>
              </a:spcBef>
              <a:spcAft>
                <a:spcPts val="0"/>
              </a:spcAft>
              <a:buClr>
                <a:srgbClr val="888888"/>
              </a:buClr>
              <a:buSzPts val="900"/>
              <a:buFont typeface="Courier New"/>
              <a:buNone/>
              <a:defRPr b="0" i="0" sz="9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158"/>
              </a:spcBef>
              <a:spcAft>
                <a:spcPts val="0"/>
              </a:spcAft>
              <a:buClr>
                <a:srgbClr val="888888"/>
              </a:buClr>
              <a:buSzPts val="788"/>
              <a:buFont typeface="Arial"/>
              <a:buNone/>
              <a:defRPr b="0" i="0" sz="788"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158"/>
              </a:spcBef>
              <a:spcAft>
                <a:spcPts val="0"/>
              </a:spcAft>
              <a:buClr>
                <a:srgbClr val="888888"/>
              </a:buClr>
              <a:buSzPts val="788"/>
              <a:buFont typeface="Arial"/>
              <a:buNone/>
              <a:defRPr b="0" i="0" sz="788"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158"/>
              </a:spcBef>
              <a:spcAft>
                <a:spcPts val="0"/>
              </a:spcAft>
              <a:buClr>
                <a:srgbClr val="888888"/>
              </a:buClr>
              <a:buSzPts val="788"/>
              <a:buFont typeface="Arial"/>
              <a:buNone/>
              <a:defRPr b="0" i="0" sz="788"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158"/>
              </a:spcBef>
              <a:spcAft>
                <a:spcPts val="0"/>
              </a:spcAft>
              <a:buClr>
                <a:srgbClr val="888888"/>
              </a:buClr>
              <a:buSzPts val="788"/>
              <a:buFont typeface="Arial"/>
              <a:buNone/>
              <a:defRPr b="0" i="0" sz="788"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158"/>
              </a:spcBef>
              <a:spcAft>
                <a:spcPts val="0"/>
              </a:spcAft>
              <a:buClr>
                <a:srgbClr val="888888"/>
              </a:buClr>
              <a:buSzPts val="788"/>
              <a:buFont typeface="Arial"/>
              <a:buNone/>
              <a:defRPr b="0" i="0" sz="788"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158"/>
              </a:spcBef>
              <a:spcAft>
                <a:spcPts val="0"/>
              </a:spcAft>
              <a:buClr>
                <a:srgbClr val="888888"/>
              </a:buClr>
              <a:buSzPts val="788"/>
              <a:buFont typeface="Arial"/>
              <a:buNone/>
              <a:defRPr b="0" i="0" sz="788" u="none" cap="none" strike="noStrike">
                <a:solidFill>
                  <a:srgbClr val="888888"/>
                </a:solidFill>
                <a:latin typeface="Century Gothic"/>
                <a:ea typeface="Century Gothic"/>
                <a:cs typeface="Century Gothic"/>
                <a:sym typeface="Century Gothic"/>
              </a:defRPr>
            </a:lvl9pPr>
          </a:lstStyle>
          <a:p/>
        </p:txBody>
      </p:sp>
      <p:sp>
        <p:nvSpPr>
          <p:cNvPr id="396" name="Shape 396"/>
          <p:cNvSpPr txBox="1"/>
          <p:nvPr>
            <p:ph idx="11" type="ftr"/>
          </p:nvPr>
        </p:nvSpPr>
        <p:spPr>
          <a:xfrm>
            <a:off x="1600202" y="6356354"/>
            <a:ext cx="5333999" cy="365099"/>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9pPr>
          </a:lstStyle>
          <a:p/>
        </p:txBody>
      </p:sp>
      <p:sp>
        <p:nvSpPr>
          <p:cNvPr id="397" name="Shape 397"/>
          <p:cNvSpPr txBox="1"/>
          <p:nvPr>
            <p:ph idx="12" type="sldNum"/>
          </p:nvPr>
        </p:nvSpPr>
        <p:spPr>
          <a:xfrm>
            <a:off x="533400" y="6356354"/>
            <a:ext cx="762000" cy="365099"/>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sz="675">
                <a:solidFill>
                  <a:srgbClr val="898989"/>
                </a:solidFill>
                <a:latin typeface="Century Gothic"/>
                <a:ea typeface="Century Gothic"/>
                <a:cs typeface="Century Gothic"/>
                <a:sym typeface="Century Gothic"/>
              </a:defRPr>
            </a:lvl1pPr>
            <a:lvl2pPr indent="0" lvl="1" marL="0" marR="0" rtl="0" algn="ctr">
              <a:spcBef>
                <a:spcPts val="0"/>
              </a:spcBef>
              <a:buNone/>
              <a:defRPr sz="675">
                <a:solidFill>
                  <a:srgbClr val="898989"/>
                </a:solidFill>
                <a:latin typeface="Century Gothic"/>
                <a:ea typeface="Century Gothic"/>
                <a:cs typeface="Century Gothic"/>
                <a:sym typeface="Century Gothic"/>
              </a:defRPr>
            </a:lvl2pPr>
            <a:lvl3pPr indent="0" lvl="2" marL="0" marR="0" rtl="0" algn="ctr">
              <a:spcBef>
                <a:spcPts val="0"/>
              </a:spcBef>
              <a:buNone/>
              <a:defRPr sz="675">
                <a:solidFill>
                  <a:srgbClr val="898989"/>
                </a:solidFill>
                <a:latin typeface="Century Gothic"/>
                <a:ea typeface="Century Gothic"/>
                <a:cs typeface="Century Gothic"/>
                <a:sym typeface="Century Gothic"/>
              </a:defRPr>
            </a:lvl3pPr>
            <a:lvl4pPr indent="0" lvl="3" marL="0" marR="0" rtl="0" algn="ctr">
              <a:spcBef>
                <a:spcPts val="0"/>
              </a:spcBef>
              <a:buNone/>
              <a:defRPr sz="675">
                <a:solidFill>
                  <a:srgbClr val="898989"/>
                </a:solidFill>
                <a:latin typeface="Century Gothic"/>
                <a:ea typeface="Century Gothic"/>
                <a:cs typeface="Century Gothic"/>
                <a:sym typeface="Century Gothic"/>
              </a:defRPr>
            </a:lvl4pPr>
            <a:lvl5pPr indent="0" lvl="4" marL="0" marR="0" rtl="0" algn="ctr">
              <a:spcBef>
                <a:spcPts val="0"/>
              </a:spcBef>
              <a:buNone/>
              <a:defRPr sz="675">
                <a:solidFill>
                  <a:srgbClr val="898989"/>
                </a:solidFill>
                <a:latin typeface="Century Gothic"/>
                <a:ea typeface="Century Gothic"/>
                <a:cs typeface="Century Gothic"/>
                <a:sym typeface="Century Gothic"/>
              </a:defRPr>
            </a:lvl5pPr>
            <a:lvl6pPr indent="0" lvl="5" marL="0" marR="0" rtl="0" algn="ctr">
              <a:spcBef>
                <a:spcPts val="0"/>
              </a:spcBef>
              <a:buNone/>
              <a:defRPr sz="675">
                <a:solidFill>
                  <a:srgbClr val="898989"/>
                </a:solidFill>
                <a:latin typeface="Century Gothic"/>
                <a:ea typeface="Century Gothic"/>
                <a:cs typeface="Century Gothic"/>
                <a:sym typeface="Century Gothic"/>
              </a:defRPr>
            </a:lvl6pPr>
            <a:lvl7pPr indent="0" lvl="6" marL="0" marR="0" rtl="0" algn="ctr">
              <a:spcBef>
                <a:spcPts val="0"/>
              </a:spcBef>
              <a:buNone/>
              <a:defRPr sz="675">
                <a:solidFill>
                  <a:srgbClr val="898989"/>
                </a:solidFill>
                <a:latin typeface="Century Gothic"/>
                <a:ea typeface="Century Gothic"/>
                <a:cs typeface="Century Gothic"/>
                <a:sym typeface="Century Gothic"/>
              </a:defRPr>
            </a:lvl7pPr>
            <a:lvl8pPr indent="0" lvl="7" marL="0" marR="0" rtl="0" algn="ctr">
              <a:spcBef>
                <a:spcPts val="0"/>
              </a:spcBef>
              <a:buNone/>
              <a:defRPr sz="675">
                <a:solidFill>
                  <a:srgbClr val="898989"/>
                </a:solidFill>
                <a:latin typeface="Century Gothic"/>
                <a:ea typeface="Century Gothic"/>
                <a:cs typeface="Century Gothic"/>
                <a:sym typeface="Century Gothic"/>
              </a:defRPr>
            </a:lvl8pPr>
            <a:lvl9pPr indent="0" lvl="8" marL="0" marR="0" rtl="0" algn="ctr">
              <a:spcBef>
                <a:spcPts val="0"/>
              </a:spcBef>
              <a:buNone/>
              <a:defRPr sz="675">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33" name="Shape 33"/>
        <p:cNvGrpSpPr/>
        <p:nvPr/>
      </p:nvGrpSpPr>
      <p:grpSpPr>
        <a:xfrm>
          <a:off x="0" y="0"/>
          <a:ext cx="0" cy="0"/>
          <a:chOff x="0" y="0"/>
          <a:chExt cx="0" cy="0"/>
        </a:xfrm>
      </p:grpSpPr>
      <p:sp>
        <p:nvSpPr>
          <p:cNvPr id="34" name="Shape 34"/>
          <p:cNvSpPr txBox="1"/>
          <p:nvPr>
            <p:ph type="ctrTitle"/>
          </p:nvPr>
        </p:nvSpPr>
        <p:spPr>
          <a:xfrm>
            <a:off x="685800" y="2130425"/>
            <a:ext cx="7772400" cy="14700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chemeClr val="dk2"/>
              </a:buClr>
              <a:buSzPts val="2800"/>
              <a:buFont typeface="Rockwell"/>
              <a:buNone/>
              <a:defRPr b="0" i="0" sz="2800" u="none" cap="none" strike="noStrike">
                <a:solidFill>
                  <a:schemeClr val="dk2"/>
                </a:solidFill>
                <a:latin typeface="Rockwell"/>
                <a:ea typeface="Rockwell"/>
                <a:cs typeface="Rockwell"/>
                <a:sym typeface="Rockwel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5" name="Shape 35"/>
          <p:cNvSpPr txBox="1"/>
          <p:nvPr>
            <p:ph idx="1" type="subTitle"/>
          </p:nvPr>
        </p:nvSpPr>
        <p:spPr>
          <a:xfrm>
            <a:off x="1371600" y="3886200"/>
            <a:ext cx="6400800" cy="1752600"/>
          </a:xfrm>
          <a:prstGeom prst="rect">
            <a:avLst/>
          </a:prstGeom>
          <a:noFill/>
          <a:ln>
            <a:noFill/>
          </a:ln>
        </p:spPr>
        <p:txBody>
          <a:bodyPr anchorCtr="0" anchor="t" bIns="91425" lIns="91425" spcFirstLastPara="1" rIns="91425" wrap="square" tIns="91425"/>
          <a:lstStyle>
            <a:lvl1pPr indent="0" lvl="0" marL="0" marR="0" rtl="0" algn="ctr">
              <a:spcBef>
                <a:spcPts val="480"/>
              </a:spcBef>
              <a:spcAft>
                <a:spcPts val="0"/>
              </a:spcAft>
              <a:buClr>
                <a:schemeClr val="dk2"/>
              </a:buClr>
              <a:buSzPts val="2400"/>
              <a:buFont typeface="Arial"/>
              <a:buNone/>
              <a:defRPr b="0" i="0" sz="2400" u="none" cap="none" strike="noStrike">
                <a:solidFill>
                  <a:schemeClr val="dk2"/>
                </a:solidFill>
                <a:latin typeface="Century Gothic"/>
                <a:ea typeface="Century Gothic"/>
                <a:cs typeface="Century Gothic"/>
                <a:sym typeface="Century Gothic"/>
              </a:defRPr>
            </a:lvl1pPr>
            <a:lvl2pPr indent="0" lvl="1" marL="457200" marR="0" rtl="0" algn="ctr">
              <a:spcBef>
                <a:spcPts val="400"/>
              </a:spcBef>
              <a:spcAft>
                <a:spcPts val="0"/>
              </a:spcAft>
              <a:buClr>
                <a:srgbClr val="888888"/>
              </a:buClr>
              <a:buSzPts val="2000"/>
              <a:buFont typeface="Arial"/>
              <a:buNone/>
              <a:defRPr b="0" i="0" sz="2000" u="none" cap="none" strike="noStrike">
                <a:solidFill>
                  <a:srgbClr val="888888"/>
                </a:solidFill>
                <a:latin typeface="Century Gothic"/>
                <a:ea typeface="Century Gothic"/>
                <a:cs typeface="Century Gothic"/>
                <a:sym typeface="Century Gothic"/>
              </a:defRPr>
            </a:lvl2pPr>
            <a:lvl3pPr indent="0" lvl="2" marL="914400" marR="0" rtl="0" algn="ctr">
              <a:spcBef>
                <a:spcPts val="360"/>
              </a:spcBef>
              <a:spcAft>
                <a:spcPts val="0"/>
              </a:spcAft>
              <a:buClr>
                <a:srgbClr val="888888"/>
              </a:buClr>
              <a:buSzPts val="1800"/>
              <a:buFont typeface="Courier New"/>
              <a:buNone/>
              <a:defRPr b="0" i="0" sz="1800" u="none" cap="none" strike="noStrike">
                <a:solidFill>
                  <a:srgbClr val="888888"/>
                </a:solidFill>
                <a:latin typeface="Century Gothic"/>
                <a:ea typeface="Century Gothic"/>
                <a:cs typeface="Century Gothic"/>
                <a:sym typeface="Century Gothic"/>
              </a:defRPr>
            </a:lvl3pPr>
            <a:lvl4pPr indent="0" lvl="3" marL="1371600" marR="0" rtl="0" algn="ctr">
              <a:spcBef>
                <a:spcPts val="320"/>
              </a:spcBef>
              <a:spcAft>
                <a:spcPts val="0"/>
              </a:spcAft>
              <a:buClr>
                <a:srgbClr val="888888"/>
              </a:buClr>
              <a:buSzPts val="1600"/>
              <a:buFont typeface="Arial"/>
              <a:buNone/>
              <a:defRPr b="0" i="0" sz="1600" u="none" cap="none" strike="noStrike">
                <a:solidFill>
                  <a:srgbClr val="888888"/>
                </a:solidFill>
                <a:latin typeface="Century Gothic"/>
                <a:ea typeface="Century Gothic"/>
                <a:cs typeface="Century Gothic"/>
                <a:sym typeface="Century Gothic"/>
              </a:defRPr>
            </a:lvl4pPr>
            <a:lvl5pPr indent="0" lvl="4" marL="1828800" marR="0" rtl="0" algn="ctr">
              <a:spcBef>
                <a:spcPts val="320"/>
              </a:spcBef>
              <a:spcAft>
                <a:spcPts val="0"/>
              </a:spcAft>
              <a:buClr>
                <a:srgbClr val="888888"/>
              </a:buClr>
              <a:buSzPts val="1600"/>
              <a:buFont typeface="Arial"/>
              <a:buNone/>
              <a:defRPr b="0" i="0" sz="1600" u="none" cap="none" strike="noStrike">
                <a:solidFill>
                  <a:srgbClr val="888888"/>
                </a:solidFill>
                <a:latin typeface="Century Gothic"/>
                <a:ea typeface="Century Gothic"/>
                <a:cs typeface="Century Gothic"/>
                <a:sym typeface="Century Gothic"/>
              </a:defRPr>
            </a:lvl5pPr>
            <a:lvl6pPr indent="0" lvl="5" marL="2286000" marR="0" rtl="0" algn="ctr">
              <a:spcBef>
                <a:spcPts val="400"/>
              </a:spcBef>
              <a:spcAft>
                <a:spcPts val="0"/>
              </a:spcAft>
              <a:buClr>
                <a:srgbClr val="888888"/>
              </a:buClr>
              <a:buSzPts val="2000"/>
              <a:buFont typeface="Arial"/>
              <a:buNone/>
              <a:defRPr b="0" i="0" sz="2000" u="none" cap="none" strike="noStrike">
                <a:solidFill>
                  <a:srgbClr val="888888"/>
                </a:solidFill>
                <a:latin typeface="Century Gothic"/>
                <a:ea typeface="Century Gothic"/>
                <a:cs typeface="Century Gothic"/>
                <a:sym typeface="Century Gothic"/>
              </a:defRPr>
            </a:lvl6pPr>
            <a:lvl7pPr indent="0" lvl="6" marL="2743200" marR="0" rtl="0" algn="ctr">
              <a:spcBef>
                <a:spcPts val="400"/>
              </a:spcBef>
              <a:spcAft>
                <a:spcPts val="0"/>
              </a:spcAft>
              <a:buClr>
                <a:srgbClr val="888888"/>
              </a:buClr>
              <a:buSzPts val="2000"/>
              <a:buFont typeface="Arial"/>
              <a:buNone/>
              <a:defRPr b="0" i="0" sz="2000" u="none" cap="none" strike="noStrike">
                <a:solidFill>
                  <a:srgbClr val="888888"/>
                </a:solidFill>
                <a:latin typeface="Century Gothic"/>
                <a:ea typeface="Century Gothic"/>
                <a:cs typeface="Century Gothic"/>
                <a:sym typeface="Century Gothic"/>
              </a:defRPr>
            </a:lvl7pPr>
            <a:lvl8pPr indent="0" lvl="7" marL="3200400" marR="0" rtl="0" algn="ctr">
              <a:spcBef>
                <a:spcPts val="400"/>
              </a:spcBef>
              <a:spcAft>
                <a:spcPts val="0"/>
              </a:spcAft>
              <a:buClr>
                <a:srgbClr val="888888"/>
              </a:buClr>
              <a:buSzPts val="2000"/>
              <a:buFont typeface="Arial"/>
              <a:buNone/>
              <a:defRPr b="0" i="0" sz="2000" u="none" cap="none" strike="noStrike">
                <a:solidFill>
                  <a:srgbClr val="888888"/>
                </a:solidFill>
                <a:latin typeface="Century Gothic"/>
                <a:ea typeface="Century Gothic"/>
                <a:cs typeface="Century Gothic"/>
                <a:sym typeface="Century Gothic"/>
              </a:defRPr>
            </a:lvl8pPr>
            <a:lvl9pPr indent="0" lvl="8" marL="3657600" marR="0" rtl="0" algn="ctr">
              <a:spcBef>
                <a:spcPts val="400"/>
              </a:spcBef>
              <a:spcAft>
                <a:spcPts val="0"/>
              </a:spcAft>
              <a:buClr>
                <a:srgbClr val="888888"/>
              </a:buClr>
              <a:buSzPts val="2000"/>
              <a:buFont typeface="Arial"/>
              <a:buNone/>
              <a:defRPr b="0" i="0" sz="2000" u="none" cap="none" strike="noStrike">
                <a:solidFill>
                  <a:srgbClr val="888888"/>
                </a:solidFill>
                <a:latin typeface="Century Gothic"/>
                <a:ea typeface="Century Gothic"/>
                <a:cs typeface="Century Gothic"/>
                <a:sym typeface="Century Gothic"/>
              </a:defRPr>
            </a:lvl9pPr>
          </a:lstStyle>
          <a:p/>
        </p:txBody>
      </p:sp>
      <p:sp>
        <p:nvSpPr>
          <p:cNvPr id="36" name="Shape 36"/>
          <p:cNvSpPr txBox="1"/>
          <p:nvPr>
            <p:ph idx="11" type="ftr"/>
          </p:nvPr>
        </p:nvSpPr>
        <p:spPr>
          <a:xfrm>
            <a:off x="1600200" y="6356350"/>
            <a:ext cx="53340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7" name="Shape 37"/>
          <p:cNvSpPr txBox="1"/>
          <p:nvPr/>
        </p:nvSpPr>
        <p:spPr>
          <a:xfrm>
            <a:off x="4354" y="17417"/>
            <a:ext cx="9139646" cy="59218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3200"/>
              <a:buFont typeface="Rockwell"/>
              <a:buNone/>
            </a:pPr>
            <a:r>
              <a:rPr lang="en-US" sz="3200">
                <a:solidFill>
                  <a:schemeClr val="lt1"/>
                </a:solidFill>
                <a:latin typeface="Rockwell"/>
                <a:ea typeface="Rockwell"/>
                <a:cs typeface="Rockwell"/>
                <a:sym typeface="Rockwell"/>
              </a:rPr>
              <a:t>Click to edit Master title style</a:t>
            </a:r>
            <a:endParaRPr sz="3200">
              <a:solidFill>
                <a:schemeClr val="lt1"/>
              </a:solidFill>
              <a:latin typeface="Rockwell"/>
              <a:ea typeface="Rockwell"/>
              <a:cs typeface="Rockwell"/>
              <a:sym typeface="Rockwell"/>
            </a:endParaRPr>
          </a:p>
        </p:txBody>
      </p:sp>
      <p:sp>
        <p:nvSpPr>
          <p:cNvPr id="38" name="Shape 38"/>
          <p:cNvSpPr txBox="1"/>
          <p:nvPr>
            <p:ph idx="12" type="sldNum"/>
          </p:nvPr>
        </p:nvSpPr>
        <p:spPr>
          <a:xfrm>
            <a:off x="457200" y="6356350"/>
            <a:ext cx="762000" cy="365125"/>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sz="1200">
                <a:solidFill>
                  <a:schemeClr val="dk2"/>
                </a:solidFill>
                <a:latin typeface="Century Gothic"/>
                <a:ea typeface="Century Gothic"/>
                <a:cs typeface="Century Gothic"/>
                <a:sym typeface="Century Gothic"/>
              </a:defRPr>
            </a:lvl1pPr>
            <a:lvl2pPr indent="0" lvl="1" marL="0" marR="0" rtl="0" algn="l">
              <a:spcBef>
                <a:spcPts val="0"/>
              </a:spcBef>
              <a:buNone/>
              <a:defRPr sz="1200">
                <a:solidFill>
                  <a:schemeClr val="dk2"/>
                </a:solidFill>
                <a:latin typeface="Century Gothic"/>
                <a:ea typeface="Century Gothic"/>
                <a:cs typeface="Century Gothic"/>
                <a:sym typeface="Century Gothic"/>
              </a:defRPr>
            </a:lvl2pPr>
            <a:lvl3pPr indent="0" lvl="2" marL="0" marR="0" rtl="0" algn="l">
              <a:spcBef>
                <a:spcPts val="0"/>
              </a:spcBef>
              <a:buNone/>
              <a:defRPr sz="1200">
                <a:solidFill>
                  <a:schemeClr val="dk2"/>
                </a:solidFill>
                <a:latin typeface="Century Gothic"/>
                <a:ea typeface="Century Gothic"/>
                <a:cs typeface="Century Gothic"/>
                <a:sym typeface="Century Gothic"/>
              </a:defRPr>
            </a:lvl3pPr>
            <a:lvl4pPr indent="0" lvl="3" marL="0" marR="0" rtl="0" algn="l">
              <a:spcBef>
                <a:spcPts val="0"/>
              </a:spcBef>
              <a:buNone/>
              <a:defRPr sz="1200">
                <a:solidFill>
                  <a:schemeClr val="dk2"/>
                </a:solidFill>
                <a:latin typeface="Century Gothic"/>
                <a:ea typeface="Century Gothic"/>
                <a:cs typeface="Century Gothic"/>
                <a:sym typeface="Century Gothic"/>
              </a:defRPr>
            </a:lvl4pPr>
            <a:lvl5pPr indent="0" lvl="4" marL="0" marR="0" rtl="0" algn="l">
              <a:spcBef>
                <a:spcPts val="0"/>
              </a:spcBef>
              <a:buNone/>
              <a:defRPr sz="1200">
                <a:solidFill>
                  <a:schemeClr val="dk2"/>
                </a:solidFill>
                <a:latin typeface="Century Gothic"/>
                <a:ea typeface="Century Gothic"/>
                <a:cs typeface="Century Gothic"/>
                <a:sym typeface="Century Gothic"/>
              </a:defRPr>
            </a:lvl5pPr>
            <a:lvl6pPr indent="0" lvl="5" marL="0" marR="0" rtl="0" algn="l">
              <a:spcBef>
                <a:spcPts val="0"/>
              </a:spcBef>
              <a:buNone/>
              <a:defRPr sz="1200">
                <a:solidFill>
                  <a:schemeClr val="dk2"/>
                </a:solidFill>
                <a:latin typeface="Century Gothic"/>
                <a:ea typeface="Century Gothic"/>
                <a:cs typeface="Century Gothic"/>
                <a:sym typeface="Century Gothic"/>
              </a:defRPr>
            </a:lvl6pPr>
            <a:lvl7pPr indent="0" lvl="6" marL="0" marR="0" rtl="0" algn="l">
              <a:spcBef>
                <a:spcPts val="0"/>
              </a:spcBef>
              <a:buNone/>
              <a:defRPr sz="1200">
                <a:solidFill>
                  <a:schemeClr val="dk2"/>
                </a:solidFill>
                <a:latin typeface="Century Gothic"/>
                <a:ea typeface="Century Gothic"/>
                <a:cs typeface="Century Gothic"/>
                <a:sym typeface="Century Gothic"/>
              </a:defRPr>
            </a:lvl7pPr>
            <a:lvl8pPr indent="0" lvl="7" marL="0" marR="0" rtl="0" algn="l">
              <a:spcBef>
                <a:spcPts val="0"/>
              </a:spcBef>
              <a:buNone/>
              <a:defRPr sz="1200">
                <a:solidFill>
                  <a:schemeClr val="dk2"/>
                </a:solidFill>
                <a:latin typeface="Century Gothic"/>
                <a:ea typeface="Century Gothic"/>
                <a:cs typeface="Century Gothic"/>
                <a:sym typeface="Century Gothic"/>
              </a:defRPr>
            </a:lvl8pPr>
            <a:lvl9pPr indent="0" lvl="8" marL="0" marR="0" rtl="0" algn="l">
              <a:spcBef>
                <a:spcPts val="0"/>
              </a:spcBef>
              <a:buNone/>
              <a:defRPr sz="1200">
                <a:solidFill>
                  <a:schemeClr val="dk2"/>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ullets" type="tx">
  <p:cSld name="TITLE_AND_BODY">
    <p:spTree>
      <p:nvGrpSpPr>
        <p:cNvPr id="398" name="Shape 398"/>
        <p:cNvGrpSpPr/>
        <p:nvPr/>
      </p:nvGrpSpPr>
      <p:grpSpPr>
        <a:xfrm>
          <a:off x="0" y="0"/>
          <a:ext cx="0" cy="0"/>
          <a:chOff x="0" y="0"/>
          <a:chExt cx="0" cy="0"/>
        </a:xfrm>
      </p:grpSpPr>
      <p:sp>
        <p:nvSpPr>
          <p:cNvPr id="399" name="Shape 399"/>
          <p:cNvSpPr txBox="1"/>
          <p:nvPr>
            <p:ph type="title"/>
          </p:nvPr>
        </p:nvSpPr>
        <p:spPr>
          <a:xfrm>
            <a:off x="-1" y="6"/>
            <a:ext cx="9144001" cy="1254343"/>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1pPr>
            <a:lvl2pPr lvl="1"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2pPr>
            <a:lvl3pPr lvl="2"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3pPr>
            <a:lvl4pPr lvl="3"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4pPr>
            <a:lvl5pPr lvl="4"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5pPr>
            <a:lvl6pPr lvl="5"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6pPr>
            <a:lvl7pPr lvl="6"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7pPr>
            <a:lvl8pPr lvl="7"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8pPr>
            <a:lvl9pPr lvl="8"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9pPr>
          </a:lstStyle>
          <a:p/>
        </p:txBody>
      </p:sp>
      <p:sp>
        <p:nvSpPr>
          <p:cNvPr id="400" name="Shape 400"/>
          <p:cNvSpPr txBox="1"/>
          <p:nvPr>
            <p:ph idx="1" type="body"/>
          </p:nvPr>
        </p:nvSpPr>
        <p:spPr>
          <a:xfrm>
            <a:off x="892974" y="1946675"/>
            <a:ext cx="7358063" cy="4018359"/>
          </a:xfrm>
          <a:prstGeom prst="rect">
            <a:avLst/>
          </a:prstGeom>
          <a:noFill/>
          <a:ln>
            <a:noFill/>
          </a:ln>
        </p:spPr>
        <p:txBody>
          <a:bodyPr anchorCtr="0" anchor="ctr" bIns="91425" lIns="91425" spcFirstLastPara="1" rIns="91425" wrap="square" tIns="91425"/>
          <a:lstStyle>
            <a:lvl1pPr indent="-367045" lvl="0" marL="457200" marR="0" rtl="0" algn="l">
              <a:lnSpc>
                <a:spcPct val="100000"/>
              </a:lnSpc>
              <a:spcBef>
                <a:spcPts val="712"/>
              </a:spcBef>
              <a:spcAft>
                <a:spcPts val="0"/>
              </a:spcAft>
              <a:buClr>
                <a:schemeClr val="dk1"/>
              </a:buClr>
              <a:buSzPts val="2180"/>
              <a:buFont typeface="Century Gothic"/>
              <a:buChar char="•"/>
              <a:defRPr b="0" i="0" sz="1275" u="none" cap="none" strike="noStrike">
                <a:solidFill>
                  <a:schemeClr val="dk1"/>
                </a:solidFill>
                <a:latin typeface="Gill Sans"/>
                <a:ea typeface="Gill Sans"/>
                <a:cs typeface="Gill Sans"/>
                <a:sym typeface="Gill Sans"/>
              </a:defRPr>
            </a:lvl1pPr>
            <a:lvl2pPr indent="-367045" lvl="1" marL="914400" marR="0" rtl="0" algn="l">
              <a:lnSpc>
                <a:spcPct val="100000"/>
              </a:lnSpc>
              <a:spcBef>
                <a:spcPts val="712"/>
              </a:spcBef>
              <a:spcAft>
                <a:spcPts val="0"/>
              </a:spcAft>
              <a:buClr>
                <a:schemeClr val="dk1"/>
              </a:buClr>
              <a:buSzPts val="2180"/>
              <a:buFont typeface="Arial"/>
              <a:buChar char="•"/>
              <a:defRPr b="0" i="0" sz="1275" u="none" cap="none" strike="noStrike">
                <a:solidFill>
                  <a:schemeClr val="dk1"/>
                </a:solidFill>
                <a:latin typeface="Gill Sans"/>
                <a:ea typeface="Gill Sans"/>
                <a:cs typeface="Gill Sans"/>
                <a:sym typeface="Gill Sans"/>
              </a:defRPr>
            </a:lvl2pPr>
            <a:lvl3pPr indent="-367045" lvl="2" marL="1371600" marR="0" rtl="0" algn="l">
              <a:lnSpc>
                <a:spcPct val="100000"/>
              </a:lnSpc>
              <a:spcBef>
                <a:spcPts val="712"/>
              </a:spcBef>
              <a:spcAft>
                <a:spcPts val="0"/>
              </a:spcAft>
              <a:buClr>
                <a:schemeClr val="dk1"/>
              </a:buClr>
              <a:buSzPts val="2180"/>
              <a:buFont typeface="Courier New"/>
              <a:buChar char="•"/>
              <a:defRPr b="0" i="0" sz="1275" u="none" cap="none" strike="noStrike">
                <a:solidFill>
                  <a:schemeClr val="dk1"/>
                </a:solidFill>
                <a:latin typeface="Gill Sans"/>
                <a:ea typeface="Gill Sans"/>
                <a:cs typeface="Gill Sans"/>
                <a:sym typeface="Gill Sans"/>
              </a:defRPr>
            </a:lvl3pPr>
            <a:lvl4pPr indent="-367045" lvl="3" marL="1828800" marR="0" rtl="0" algn="l">
              <a:lnSpc>
                <a:spcPct val="100000"/>
              </a:lnSpc>
              <a:spcBef>
                <a:spcPts val="712"/>
              </a:spcBef>
              <a:spcAft>
                <a:spcPts val="0"/>
              </a:spcAft>
              <a:buClr>
                <a:schemeClr val="dk1"/>
              </a:buClr>
              <a:buSzPts val="2180"/>
              <a:buFont typeface="Arial"/>
              <a:buChar char="•"/>
              <a:defRPr b="0" i="0" sz="1275" u="none" cap="none" strike="noStrike">
                <a:solidFill>
                  <a:schemeClr val="dk1"/>
                </a:solidFill>
                <a:latin typeface="Gill Sans"/>
                <a:ea typeface="Gill Sans"/>
                <a:cs typeface="Gill Sans"/>
                <a:sym typeface="Gill Sans"/>
              </a:defRPr>
            </a:lvl4pPr>
            <a:lvl5pPr indent="-367045" lvl="4" marL="2286000" marR="0" rtl="0" algn="l">
              <a:lnSpc>
                <a:spcPct val="100000"/>
              </a:lnSpc>
              <a:spcBef>
                <a:spcPts val="712"/>
              </a:spcBef>
              <a:spcAft>
                <a:spcPts val="0"/>
              </a:spcAft>
              <a:buClr>
                <a:schemeClr val="dk1"/>
              </a:buClr>
              <a:buSzPts val="2180"/>
              <a:buFont typeface="Arial"/>
              <a:buChar char="•"/>
              <a:defRPr b="0" i="0" sz="1275"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401" name="Shape 401"/>
          <p:cNvSpPr txBox="1"/>
          <p:nvPr>
            <p:ph idx="12" type="sldNum"/>
          </p:nvPr>
        </p:nvSpPr>
        <p:spPr>
          <a:xfrm>
            <a:off x="4446987" y="6509747"/>
            <a:ext cx="241103" cy="258961"/>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sz="534">
                <a:solidFill>
                  <a:srgbClr val="888888"/>
                </a:solidFill>
                <a:latin typeface="Calibri"/>
                <a:ea typeface="Calibri"/>
                <a:cs typeface="Calibri"/>
                <a:sym typeface="Calibri"/>
              </a:defRPr>
            </a:lvl1pPr>
            <a:lvl2pPr indent="0" lvl="1" marL="0" marR="0" rtl="0" algn="l">
              <a:spcBef>
                <a:spcPts val="0"/>
              </a:spcBef>
              <a:buNone/>
              <a:defRPr sz="534">
                <a:solidFill>
                  <a:srgbClr val="888888"/>
                </a:solidFill>
                <a:latin typeface="Calibri"/>
                <a:ea typeface="Calibri"/>
                <a:cs typeface="Calibri"/>
                <a:sym typeface="Calibri"/>
              </a:defRPr>
            </a:lvl2pPr>
            <a:lvl3pPr indent="0" lvl="2" marL="0" marR="0" rtl="0" algn="l">
              <a:spcBef>
                <a:spcPts val="0"/>
              </a:spcBef>
              <a:buNone/>
              <a:defRPr sz="534">
                <a:solidFill>
                  <a:srgbClr val="888888"/>
                </a:solidFill>
                <a:latin typeface="Calibri"/>
                <a:ea typeface="Calibri"/>
                <a:cs typeface="Calibri"/>
                <a:sym typeface="Calibri"/>
              </a:defRPr>
            </a:lvl3pPr>
            <a:lvl4pPr indent="0" lvl="3" marL="0" marR="0" rtl="0" algn="l">
              <a:spcBef>
                <a:spcPts val="0"/>
              </a:spcBef>
              <a:buNone/>
              <a:defRPr sz="534">
                <a:solidFill>
                  <a:srgbClr val="888888"/>
                </a:solidFill>
                <a:latin typeface="Calibri"/>
                <a:ea typeface="Calibri"/>
                <a:cs typeface="Calibri"/>
                <a:sym typeface="Calibri"/>
              </a:defRPr>
            </a:lvl4pPr>
            <a:lvl5pPr indent="0" lvl="4" marL="0" marR="0" rtl="0" algn="l">
              <a:spcBef>
                <a:spcPts val="0"/>
              </a:spcBef>
              <a:buNone/>
              <a:defRPr sz="534">
                <a:solidFill>
                  <a:srgbClr val="888888"/>
                </a:solidFill>
                <a:latin typeface="Calibri"/>
                <a:ea typeface="Calibri"/>
                <a:cs typeface="Calibri"/>
                <a:sym typeface="Calibri"/>
              </a:defRPr>
            </a:lvl5pPr>
            <a:lvl6pPr indent="0" lvl="5" marL="0" marR="0" rtl="0" algn="l">
              <a:spcBef>
                <a:spcPts val="0"/>
              </a:spcBef>
              <a:buNone/>
              <a:defRPr sz="534">
                <a:solidFill>
                  <a:srgbClr val="888888"/>
                </a:solidFill>
                <a:latin typeface="Calibri"/>
                <a:ea typeface="Calibri"/>
                <a:cs typeface="Calibri"/>
                <a:sym typeface="Calibri"/>
              </a:defRPr>
            </a:lvl6pPr>
            <a:lvl7pPr indent="0" lvl="6" marL="0" marR="0" rtl="0" algn="l">
              <a:spcBef>
                <a:spcPts val="0"/>
              </a:spcBef>
              <a:buNone/>
              <a:defRPr sz="534">
                <a:solidFill>
                  <a:srgbClr val="888888"/>
                </a:solidFill>
                <a:latin typeface="Calibri"/>
                <a:ea typeface="Calibri"/>
                <a:cs typeface="Calibri"/>
                <a:sym typeface="Calibri"/>
              </a:defRPr>
            </a:lvl7pPr>
            <a:lvl8pPr indent="0" lvl="7" marL="0" marR="0" rtl="0" algn="l">
              <a:spcBef>
                <a:spcPts val="0"/>
              </a:spcBef>
              <a:buNone/>
              <a:defRPr sz="534">
                <a:solidFill>
                  <a:srgbClr val="888888"/>
                </a:solidFill>
                <a:latin typeface="Calibri"/>
                <a:ea typeface="Calibri"/>
                <a:cs typeface="Calibri"/>
                <a:sym typeface="Calibri"/>
              </a:defRPr>
            </a:lvl8pPr>
            <a:lvl9pPr indent="0" lvl="8" marL="0" marR="0" rtl="0" algn="l">
              <a:spcBef>
                <a:spcPts val="0"/>
              </a:spcBef>
              <a:buNone/>
              <a:defRPr sz="534">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407" name="Shape 407"/>
        <p:cNvGrpSpPr/>
        <p:nvPr/>
      </p:nvGrpSpPr>
      <p:grpSpPr>
        <a:xfrm>
          <a:off x="0" y="0"/>
          <a:ext cx="0" cy="0"/>
          <a:chOff x="0" y="0"/>
          <a:chExt cx="0" cy="0"/>
        </a:xfrm>
      </p:grpSpPr>
      <p:sp>
        <p:nvSpPr>
          <p:cNvPr id="408" name="Shape 408"/>
          <p:cNvSpPr txBox="1"/>
          <p:nvPr>
            <p:ph type="title"/>
          </p:nvPr>
        </p:nvSpPr>
        <p:spPr>
          <a:xfrm>
            <a:off x="4761" y="17461"/>
            <a:ext cx="9139200" cy="5922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1pPr>
            <a:lvl2pPr lvl="1"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2pPr>
            <a:lvl3pPr lvl="2"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3pPr>
            <a:lvl4pPr lvl="3"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4pPr>
            <a:lvl5pPr lvl="4"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5pPr>
            <a:lvl6pPr lvl="5"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6pPr>
            <a:lvl7pPr lvl="6"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7pPr>
            <a:lvl8pPr lvl="7"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8pPr>
            <a:lvl9pPr lvl="8"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9pPr>
          </a:lstStyle>
          <a:p/>
        </p:txBody>
      </p:sp>
      <p:sp>
        <p:nvSpPr>
          <p:cNvPr id="409" name="Shape 409"/>
          <p:cNvSpPr txBox="1"/>
          <p:nvPr>
            <p:ph idx="1" type="body"/>
          </p:nvPr>
        </p:nvSpPr>
        <p:spPr>
          <a:xfrm>
            <a:off x="457200" y="990602"/>
            <a:ext cx="8229600" cy="5257799"/>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480"/>
              </a:spcBef>
              <a:spcAft>
                <a:spcPts val="0"/>
              </a:spcAft>
              <a:buClr>
                <a:schemeClr val="dk1"/>
              </a:buClr>
              <a:buSzPts val="2400"/>
              <a:buFont typeface="Century Gothic"/>
              <a:buNone/>
              <a:defRPr b="0" i="0" sz="2400" u="none" cap="none" strike="noStrike">
                <a:solidFill>
                  <a:schemeClr val="dk1"/>
                </a:solidFill>
                <a:latin typeface="Century Gothic"/>
                <a:ea typeface="Century Gothic"/>
                <a:cs typeface="Century Gothic"/>
                <a:sym typeface="Century Gothic"/>
              </a:defRPr>
            </a:lvl1pPr>
            <a:lvl2pPr indent="-361950" lvl="1" marL="914400" marR="0" rtl="0" algn="l">
              <a:lnSpc>
                <a:spcPct val="100000"/>
              </a:lnSpc>
              <a:spcBef>
                <a:spcPts val="420"/>
              </a:spcBef>
              <a:spcAft>
                <a:spcPts val="0"/>
              </a:spcAft>
              <a:buClr>
                <a:schemeClr val="dk1"/>
              </a:buClr>
              <a:buSzPts val="2100"/>
              <a:buFont typeface="Arial"/>
              <a:buChar char="•"/>
              <a:defRPr b="0" i="0" sz="2100" u="none" cap="none" strike="noStrike">
                <a:solidFill>
                  <a:schemeClr val="dk1"/>
                </a:solidFill>
                <a:latin typeface="Century Gothic"/>
                <a:ea typeface="Century Gothic"/>
                <a:cs typeface="Century Gothic"/>
                <a:sym typeface="Century Gothic"/>
              </a:defRPr>
            </a:lvl2pPr>
            <a:lvl3pPr indent="-342900" lvl="2" marL="1371600" marR="0" rtl="0" algn="l">
              <a:lnSpc>
                <a:spcPct val="100000"/>
              </a:lnSpc>
              <a:spcBef>
                <a:spcPts val="360"/>
              </a:spcBef>
              <a:spcAft>
                <a:spcPts val="0"/>
              </a:spcAft>
              <a:buClr>
                <a:schemeClr val="dk1"/>
              </a:buClr>
              <a:buSzPts val="1800"/>
              <a:buFont typeface="Courier New"/>
              <a:buChar char="o"/>
              <a:defRPr b="0" i="0" sz="1800" u="none" cap="none" strike="noStrike">
                <a:solidFill>
                  <a:schemeClr val="dk1"/>
                </a:solidFill>
                <a:latin typeface="Century Gothic"/>
                <a:ea typeface="Century Gothic"/>
                <a:cs typeface="Century Gothic"/>
                <a:sym typeface="Century Gothic"/>
              </a:defRPr>
            </a:lvl3pPr>
            <a:lvl4pPr indent="-323850" lvl="3" marL="1828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4pPr>
            <a:lvl5pPr indent="-323850" lvl="4" marL="22860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9pPr>
          </a:lstStyle>
          <a:p/>
        </p:txBody>
      </p:sp>
      <p:sp>
        <p:nvSpPr>
          <p:cNvPr id="410" name="Shape 410"/>
          <p:cNvSpPr txBox="1"/>
          <p:nvPr>
            <p:ph idx="11" type="ftr"/>
          </p:nvPr>
        </p:nvSpPr>
        <p:spPr>
          <a:xfrm>
            <a:off x="1600201" y="6356352"/>
            <a:ext cx="5333999" cy="365099"/>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9pPr>
          </a:lstStyle>
          <a:p/>
        </p:txBody>
      </p:sp>
      <p:sp>
        <p:nvSpPr>
          <p:cNvPr id="411" name="Shape 411"/>
          <p:cNvSpPr txBox="1"/>
          <p:nvPr>
            <p:ph idx="12" type="sldNum"/>
          </p:nvPr>
        </p:nvSpPr>
        <p:spPr>
          <a:xfrm>
            <a:off x="533400" y="6356352"/>
            <a:ext cx="762000" cy="365099"/>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900" u="none" cap="none" strike="noStrike">
                <a:solidFill>
                  <a:srgbClr val="898989"/>
                </a:solidFill>
                <a:latin typeface="Century Gothic"/>
                <a:ea typeface="Century Gothic"/>
                <a:cs typeface="Century Gothic"/>
                <a:sym typeface="Century Gothic"/>
              </a:defRPr>
            </a:lvl1pPr>
            <a:lvl2pPr indent="0" lvl="1" marL="0" marR="0" rtl="0" algn="ctr">
              <a:spcBef>
                <a:spcPts val="0"/>
              </a:spcBef>
              <a:buNone/>
              <a:defRPr b="0" i="0" sz="900" u="none" cap="none" strike="noStrike">
                <a:solidFill>
                  <a:srgbClr val="898989"/>
                </a:solidFill>
                <a:latin typeface="Century Gothic"/>
                <a:ea typeface="Century Gothic"/>
                <a:cs typeface="Century Gothic"/>
                <a:sym typeface="Century Gothic"/>
              </a:defRPr>
            </a:lvl2pPr>
            <a:lvl3pPr indent="0" lvl="2" marL="0" marR="0" rtl="0" algn="ctr">
              <a:spcBef>
                <a:spcPts val="0"/>
              </a:spcBef>
              <a:buNone/>
              <a:defRPr b="0" i="0" sz="900" u="none" cap="none" strike="noStrike">
                <a:solidFill>
                  <a:srgbClr val="898989"/>
                </a:solidFill>
                <a:latin typeface="Century Gothic"/>
                <a:ea typeface="Century Gothic"/>
                <a:cs typeface="Century Gothic"/>
                <a:sym typeface="Century Gothic"/>
              </a:defRPr>
            </a:lvl3pPr>
            <a:lvl4pPr indent="0" lvl="3" marL="0" marR="0" rtl="0" algn="ctr">
              <a:spcBef>
                <a:spcPts val="0"/>
              </a:spcBef>
              <a:buNone/>
              <a:defRPr b="0" i="0" sz="900" u="none" cap="none" strike="noStrike">
                <a:solidFill>
                  <a:srgbClr val="898989"/>
                </a:solidFill>
                <a:latin typeface="Century Gothic"/>
                <a:ea typeface="Century Gothic"/>
                <a:cs typeface="Century Gothic"/>
                <a:sym typeface="Century Gothic"/>
              </a:defRPr>
            </a:lvl4pPr>
            <a:lvl5pPr indent="0" lvl="4" marL="0" marR="0" rtl="0" algn="ctr">
              <a:spcBef>
                <a:spcPts val="0"/>
              </a:spcBef>
              <a:buNone/>
              <a:defRPr b="0" i="0" sz="900" u="none" cap="none" strike="noStrike">
                <a:solidFill>
                  <a:srgbClr val="898989"/>
                </a:solidFill>
                <a:latin typeface="Century Gothic"/>
                <a:ea typeface="Century Gothic"/>
                <a:cs typeface="Century Gothic"/>
                <a:sym typeface="Century Gothic"/>
              </a:defRPr>
            </a:lvl5pPr>
            <a:lvl6pPr indent="0" lvl="5" marL="0" marR="0" rtl="0" algn="ctr">
              <a:spcBef>
                <a:spcPts val="0"/>
              </a:spcBef>
              <a:buNone/>
              <a:defRPr b="0" i="0" sz="900" u="none" cap="none" strike="noStrike">
                <a:solidFill>
                  <a:srgbClr val="898989"/>
                </a:solidFill>
                <a:latin typeface="Century Gothic"/>
                <a:ea typeface="Century Gothic"/>
                <a:cs typeface="Century Gothic"/>
                <a:sym typeface="Century Gothic"/>
              </a:defRPr>
            </a:lvl6pPr>
            <a:lvl7pPr indent="0" lvl="6" marL="0" marR="0" rtl="0" algn="ctr">
              <a:spcBef>
                <a:spcPts val="0"/>
              </a:spcBef>
              <a:buNone/>
              <a:defRPr b="0" i="0" sz="900" u="none" cap="none" strike="noStrike">
                <a:solidFill>
                  <a:srgbClr val="898989"/>
                </a:solidFill>
                <a:latin typeface="Century Gothic"/>
                <a:ea typeface="Century Gothic"/>
                <a:cs typeface="Century Gothic"/>
                <a:sym typeface="Century Gothic"/>
              </a:defRPr>
            </a:lvl7pPr>
            <a:lvl8pPr indent="0" lvl="7" marL="0" marR="0" rtl="0" algn="ctr">
              <a:spcBef>
                <a:spcPts val="0"/>
              </a:spcBef>
              <a:buNone/>
              <a:defRPr b="0" i="0" sz="900" u="none" cap="none" strike="noStrike">
                <a:solidFill>
                  <a:srgbClr val="898989"/>
                </a:solidFill>
                <a:latin typeface="Century Gothic"/>
                <a:ea typeface="Century Gothic"/>
                <a:cs typeface="Century Gothic"/>
                <a:sym typeface="Century Gothic"/>
              </a:defRPr>
            </a:lvl8pPr>
            <a:lvl9pPr indent="0" lvl="8" marL="0" marR="0" rtl="0" algn="ctr">
              <a:spcBef>
                <a:spcPts val="0"/>
              </a:spcBef>
              <a:buNone/>
              <a:defRPr b="0" i="0" sz="900" u="none" cap="none" strike="noStrike">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412" name="Shape 412"/>
        <p:cNvGrpSpPr/>
        <p:nvPr/>
      </p:nvGrpSpPr>
      <p:grpSpPr>
        <a:xfrm>
          <a:off x="0" y="0"/>
          <a:ext cx="0" cy="0"/>
          <a:chOff x="0" y="0"/>
          <a:chExt cx="0" cy="0"/>
        </a:xfrm>
      </p:grpSpPr>
      <p:sp>
        <p:nvSpPr>
          <p:cNvPr id="413" name="Shape 413"/>
          <p:cNvSpPr txBox="1"/>
          <p:nvPr>
            <p:ph type="title"/>
          </p:nvPr>
        </p:nvSpPr>
        <p:spPr>
          <a:xfrm>
            <a:off x="722312" y="4406902"/>
            <a:ext cx="7772400" cy="1361999"/>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3000"/>
              <a:buFont typeface="Rockwell"/>
              <a:buNone/>
              <a:defRPr b="1" i="0" sz="3000" u="none" cap="none" strike="noStrike">
                <a:solidFill>
                  <a:schemeClr val="lt1"/>
                </a:solidFill>
                <a:latin typeface="Rockwell"/>
                <a:ea typeface="Rockwell"/>
                <a:cs typeface="Rockwell"/>
                <a:sym typeface="Rockwell"/>
              </a:defRPr>
            </a:lvl1pPr>
            <a:lvl2pPr lvl="1"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2pPr>
            <a:lvl3pPr lvl="2"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3pPr>
            <a:lvl4pPr lvl="3"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4pPr>
            <a:lvl5pPr lvl="4"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5pPr>
            <a:lvl6pPr lvl="5"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6pPr>
            <a:lvl7pPr lvl="6"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7pPr>
            <a:lvl8pPr lvl="7"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8pPr>
            <a:lvl9pPr lvl="8"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9pPr>
          </a:lstStyle>
          <a:p/>
        </p:txBody>
      </p:sp>
      <p:sp>
        <p:nvSpPr>
          <p:cNvPr id="414" name="Shape 414"/>
          <p:cNvSpPr txBox="1"/>
          <p:nvPr>
            <p:ph idx="1" type="body"/>
          </p:nvPr>
        </p:nvSpPr>
        <p:spPr>
          <a:xfrm>
            <a:off x="722312" y="2906713"/>
            <a:ext cx="7772400" cy="15003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300"/>
              </a:spcBef>
              <a:spcAft>
                <a:spcPts val="0"/>
              </a:spcAft>
              <a:buClr>
                <a:srgbClr val="888888"/>
              </a:buClr>
              <a:buSzPts val="1500"/>
              <a:buFont typeface="Arial"/>
              <a:buNone/>
              <a:defRPr b="0" i="0" sz="1500" u="none" cap="none" strike="noStrike">
                <a:solidFill>
                  <a:srgbClr val="888888"/>
                </a:solidFill>
                <a:latin typeface="Century Gothic"/>
                <a:ea typeface="Century Gothic"/>
                <a:cs typeface="Century Gothic"/>
                <a:sym typeface="Century Gothic"/>
              </a:defRPr>
            </a:lvl1pPr>
            <a:lvl2pPr indent="-228600" lvl="1" marL="914400" marR="0" rtl="0" algn="l">
              <a:lnSpc>
                <a:spcPct val="100000"/>
              </a:lnSpc>
              <a:spcBef>
                <a:spcPts val="270"/>
              </a:spcBef>
              <a:spcAft>
                <a:spcPts val="0"/>
              </a:spcAft>
              <a:buClr>
                <a:srgbClr val="888888"/>
              </a:buClr>
              <a:buSzPts val="1350"/>
              <a:buFont typeface="Arial"/>
              <a:buNone/>
              <a:defRPr b="0" i="0" sz="135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240"/>
              </a:spcBef>
              <a:spcAft>
                <a:spcPts val="0"/>
              </a:spcAft>
              <a:buClr>
                <a:srgbClr val="888888"/>
              </a:buClr>
              <a:buSzPts val="1200"/>
              <a:buFont typeface="Courier New"/>
              <a:buNone/>
              <a:defRPr b="0" i="0" sz="12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210"/>
              </a:spcBef>
              <a:spcAft>
                <a:spcPts val="0"/>
              </a:spcAft>
              <a:buClr>
                <a:srgbClr val="888888"/>
              </a:buClr>
              <a:buSzPts val="1050"/>
              <a:buFont typeface="Arial"/>
              <a:buNone/>
              <a:defRPr b="0" i="0" sz="105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210"/>
              </a:spcBef>
              <a:spcAft>
                <a:spcPts val="0"/>
              </a:spcAft>
              <a:buClr>
                <a:srgbClr val="888888"/>
              </a:buClr>
              <a:buSzPts val="1050"/>
              <a:buFont typeface="Arial"/>
              <a:buNone/>
              <a:defRPr b="0" i="0" sz="105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210"/>
              </a:spcBef>
              <a:spcAft>
                <a:spcPts val="0"/>
              </a:spcAft>
              <a:buClr>
                <a:srgbClr val="888888"/>
              </a:buClr>
              <a:buSzPts val="1050"/>
              <a:buFont typeface="Arial"/>
              <a:buNone/>
              <a:defRPr b="0" i="0" sz="105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210"/>
              </a:spcBef>
              <a:spcAft>
                <a:spcPts val="0"/>
              </a:spcAft>
              <a:buClr>
                <a:srgbClr val="888888"/>
              </a:buClr>
              <a:buSzPts val="1050"/>
              <a:buFont typeface="Arial"/>
              <a:buNone/>
              <a:defRPr b="0" i="0" sz="105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210"/>
              </a:spcBef>
              <a:spcAft>
                <a:spcPts val="0"/>
              </a:spcAft>
              <a:buClr>
                <a:srgbClr val="888888"/>
              </a:buClr>
              <a:buSzPts val="1050"/>
              <a:buFont typeface="Arial"/>
              <a:buNone/>
              <a:defRPr b="0" i="0" sz="105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210"/>
              </a:spcBef>
              <a:spcAft>
                <a:spcPts val="0"/>
              </a:spcAft>
              <a:buClr>
                <a:srgbClr val="888888"/>
              </a:buClr>
              <a:buSzPts val="1050"/>
              <a:buFont typeface="Arial"/>
              <a:buNone/>
              <a:defRPr b="0" i="0" sz="1050" u="none" cap="none" strike="noStrike">
                <a:solidFill>
                  <a:srgbClr val="888888"/>
                </a:solidFill>
                <a:latin typeface="Century Gothic"/>
                <a:ea typeface="Century Gothic"/>
                <a:cs typeface="Century Gothic"/>
                <a:sym typeface="Century Gothic"/>
              </a:defRPr>
            </a:lvl9pPr>
          </a:lstStyle>
          <a:p/>
        </p:txBody>
      </p:sp>
      <p:sp>
        <p:nvSpPr>
          <p:cNvPr id="415" name="Shape 415"/>
          <p:cNvSpPr txBox="1"/>
          <p:nvPr>
            <p:ph idx="11" type="ftr"/>
          </p:nvPr>
        </p:nvSpPr>
        <p:spPr>
          <a:xfrm>
            <a:off x="1600201" y="6356352"/>
            <a:ext cx="5333999" cy="365099"/>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9pPr>
          </a:lstStyle>
          <a:p/>
        </p:txBody>
      </p:sp>
      <p:sp>
        <p:nvSpPr>
          <p:cNvPr id="416" name="Shape 416"/>
          <p:cNvSpPr txBox="1"/>
          <p:nvPr>
            <p:ph idx="12" type="sldNum"/>
          </p:nvPr>
        </p:nvSpPr>
        <p:spPr>
          <a:xfrm>
            <a:off x="533400" y="6356352"/>
            <a:ext cx="762000" cy="365099"/>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sz="900">
                <a:solidFill>
                  <a:srgbClr val="898989"/>
                </a:solidFill>
                <a:latin typeface="Century Gothic"/>
                <a:ea typeface="Century Gothic"/>
                <a:cs typeface="Century Gothic"/>
                <a:sym typeface="Century Gothic"/>
              </a:defRPr>
            </a:lvl1pPr>
            <a:lvl2pPr indent="0" lvl="1" marL="0" marR="0" rtl="0" algn="ctr">
              <a:spcBef>
                <a:spcPts val="0"/>
              </a:spcBef>
              <a:buNone/>
              <a:defRPr sz="900">
                <a:solidFill>
                  <a:srgbClr val="898989"/>
                </a:solidFill>
                <a:latin typeface="Century Gothic"/>
                <a:ea typeface="Century Gothic"/>
                <a:cs typeface="Century Gothic"/>
                <a:sym typeface="Century Gothic"/>
              </a:defRPr>
            </a:lvl2pPr>
            <a:lvl3pPr indent="0" lvl="2" marL="0" marR="0" rtl="0" algn="ctr">
              <a:spcBef>
                <a:spcPts val="0"/>
              </a:spcBef>
              <a:buNone/>
              <a:defRPr sz="900">
                <a:solidFill>
                  <a:srgbClr val="898989"/>
                </a:solidFill>
                <a:latin typeface="Century Gothic"/>
                <a:ea typeface="Century Gothic"/>
                <a:cs typeface="Century Gothic"/>
                <a:sym typeface="Century Gothic"/>
              </a:defRPr>
            </a:lvl3pPr>
            <a:lvl4pPr indent="0" lvl="3" marL="0" marR="0" rtl="0" algn="ctr">
              <a:spcBef>
                <a:spcPts val="0"/>
              </a:spcBef>
              <a:buNone/>
              <a:defRPr sz="900">
                <a:solidFill>
                  <a:srgbClr val="898989"/>
                </a:solidFill>
                <a:latin typeface="Century Gothic"/>
                <a:ea typeface="Century Gothic"/>
                <a:cs typeface="Century Gothic"/>
                <a:sym typeface="Century Gothic"/>
              </a:defRPr>
            </a:lvl4pPr>
            <a:lvl5pPr indent="0" lvl="4" marL="0" marR="0" rtl="0" algn="ctr">
              <a:spcBef>
                <a:spcPts val="0"/>
              </a:spcBef>
              <a:buNone/>
              <a:defRPr sz="900">
                <a:solidFill>
                  <a:srgbClr val="898989"/>
                </a:solidFill>
                <a:latin typeface="Century Gothic"/>
                <a:ea typeface="Century Gothic"/>
                <a:cs typeface="Century Gothic"/>
                <a:sym typeface="Century Gothic"/>
              </a:defRPr>
            </a:lvl5pPr>
            <a:lvl6pPr indent="0" lvl="5" marL="0" marR="0" rtl="0" algn="ctr">
              <a:spcBef>
                <a:spcPts val="0"/>
              </a:spcBef>
              <a:buNone/>
              <a:defRPr sz="900">
                <a:solidFill>
                  <a:srgbClr val="898989"/>
                </a:solidFill>
                <a:latin typeface="Century Gothic"/>
                <a:ea typeface="Century Gothic"/>
                <a:cs typeface="Century Gothic"/>
                <a:sym typeface="Century Gothic"/>
              </a:defRPr>
            </a:lvl6pPr>
            <a:lvl7pPr indent="0" lvl="6" marL="0" marR="0" rtl="0" algn="ctr">
              <a:spcBef>
                <a:spcPts val="0"/>
              </a:spcBef>
              <a:buNone/>
              <a:defRPr sz="900">
                <a:solidFill>
                  <a:srgbClr val="898989"/>
                </a:solidFill>
                <a:latin typeface="Century Gothic"/>
                <a:ea typeface="Century Gothic"/>
                <a:cs typeface="Century Gothic"/>
                <a:sym typeface="Century Gothic"/>
              </a:defRPr>
            </a:lvl7pPr>
            <a:lvl8pPr indent="0" lvl="7" marL="0" marR="0" rtl="0" algn="ctr">
              <a:spcBef>
                <a:spcPts val="0"/>
              </a:spcBef>
              <a:buNone/>
              <a:defRPr sz="900">
                <a:solidFill>
                  <a:srgbClr val="898989"/>
                </a:solidFill>
                <a:latin typeface="Century Gothic"/>
                <a:ea typeface="Century Gothic"/>
                <a:cs typeface="Century Gothic"/>
                <a:sym typeface="Century Gothic"/>
              </a:defRPr>
            </a:lvl8pPr>
            <a:lvl9pPr indent="0" lvl="8" marL="0" marR="0" rtl="0" algn="ctr">
              <a:spcBef>
                <a:spcPts val="0"/>
              </a:spcBef>
              <a:buNone/>
              <a:defRPr sz="900">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417" name="Shape 417"/>
        <p:cNvGrpSpPr/>
        <p:nvPr/>
      </p:nvGrpSpPr>
      <p:grpSpPr>
        <a:xfrm>
          <a:off x="0" y="0"/>
          <a:ext cx="0" cy="0"/>
          <a:chOff x="0" y="0"/>
          <a:chExt cx="0" cy="0"/>
        </a:xfrm>
      </p:grpSpPr>
      <p:sp>
        <p:nvSpPr>
          <p:cNvPr id="418" name="Shape 418"/>
          <p:cNvSpPr txBox="1"/>
          <p:nvPr>
            <p:ph type="ctrTitle"/>
          </p:nvPr>
        </p:nvSpPr>
        <p:spPr>
          <a:xfrm>
            <a:off x="685800" y="2130425"/>
            <a:ext cx="7772400" cy="14700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1pPr>
            <a:lvl2pPr lvl="1"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2pPr>
            <a:lvl3pPr lvl="2"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3pPr>
            <a:lvl4pPr lvl="3"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4pPr>
            <a:lvl5pPr lvl="4"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5pPr>
            <a:lvl6pPr lvl="5"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6pPr>
            <a:lvl7pPr lvl="6"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7pPr>
            <a:lvl8pPr lvl="7"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8pPr>
            <a:lvl9pPr lvl="8"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9pPr>
          </a:lstStyle>
          <a:p/>
        </p:txBody>
      </p:sp>
      <p:sp>
        <p:nvSpPr>
          <p:cNvPr id="419" name="Shape 419"/>
          <p:cNvSpPr txBox="1"/>
          <p:nvPr>
            <p:ph idx="1" type="subTitle"/>
          </p:nvPr>
        </p:nvSpPr>
        <p:spPr>
          <a:xfrm>
            <a:off x="1371601" y="3886200"/>
            <a:ext cx="6400799" cy="1752600"/>
          </a:xfrm>
          <a:prstGeom prst="rect">
            <a:avLst/>
          </a:prstGeom>
          <a:noFill/>
          <a:ln>
            <a:noFill/>
          </a:ln>
        </p:spPr>
        <p:txBody>
          <a:bodyPr anchorCtr="0" anchor="t" bIns="91425" lIns="91425" spcFirstLastPara="1" rIns="91425" wrap="square" tIns="91425"/>
          <a:lstStyle>
            <a:lvl1pPr lvl="0" marR="0" rtl="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Century Gothic"/>
                <a:ea typeface="Century Gothic"/>
                <a:cs typeface="Century Gothic"/>
                <a:sym typeface="Century Gothic"/>
              </a:defRPr>
            </a:lvl1pPr>
            <a:lvl2pPr lvl="1" marR="0" rtl="0" algn="ctr">
              <a:lnSpc>
                <a:spcPct val="100000"/>
              </a:lnSpc>
              <a:spcBef>
                <a:spcPts val="420"/>
              </a:spcBef>
              <a:spcAft>
                <a:spcPts val="0"/>
              </a:spcAft>
              <a:buClr>
                <a:srgbClr val="888888"/>
              </a:buClr>
              <a:buSzPts val="2100"/>
              <a:buFont typeface="Arial"/>
              <a:buNone/>
              <a:defRPr b="0" i="0" sz="2100" u="none" cap="none" strike="noStrike">
                <a:solidFill>
                  <a:srgbClr val="888888"/>
                </a:solidFill>
                <a:latin typeface="Century Gothic"/>
                <a:ea typeface="Century Gothic"/>
                <a:cs typeface="Century Gothic"/>
                <a:sym typeface="Century Gothic"/>
              </a:defRPr>
            </a:lvl2pPr>
            <a:lvl3pPr lvl="2" marR="0" rtl="0" algn="ctr">
              <a:lnSpc>
                <a:spcPct val="100000"/>
              </a:lnSpc>
              <a:spcBef>
                <a:spcPts val="360"/>
              </a:spcBef>
              <a:spcAft>
                <a:spcPts val="0"/>
              </a:spcAft>
              <a:buClr>
                <a:srgbClr val="888888"/>
              </a:buClr>
              <a:buSzPts val="1800"/>
              <a:buFont typeface="Courier New"/>
              <a:buNone/>
              <a:defRPr b="0" i="0" sz="1800" u="none" cap="none" strike="noStrike">
                <a:solidFill>
                  <a:srgbClr val="888888"/>
                </a:solidFill>
                <a:latin typeface="Century Gothic"/>
                <a:ea typeface="Century Gothic"/>
                <a:cs typeface="Century Gothic"/>
                <a:sym typeface="Century Gothic"/>
              </a:defRPr>
            </a:lvl3pPr>
            <a:lvl4pPr lvl="3" marR="0" rtl="0" algn="ctr">
              <a:lnSpc>
                <a:spcPct val="100000"/>
              </a:lnSpc>
              <a:spcBef>
                <a:spcPts val="300"/>
              </a:spcBef>
              <a:spcAft>
                <a:spcPts val="0"/>
              </a:spcAft>
              <a:buClr>
                <a:srgbClr val="888888"/>
              </a:buClr>
              <a:buSzPts val="1500"/>
              <a:buFont typeface="Arial"/>
              <a:buNone/>
              <a:defRPr b="0" i="0" sz="1500" u="none" cap="none" strike="noStrike">
                <a:solidFill>
                  <a:srgbClr val="888888"/>
                </a:solidFill>
                <a:latin typeface="Century Gothic"/>
                <a:ea typeface="Century Gothic"/>
                <a:cs typeface="Century Gothic"/>
                <a:sym typeface="Century Gothic"/>
              </a:defRPr>
            </a:lvl4pPr>
            <a:lvl5pPr lvl="4" marR="0" rtl="0" algn="ctr">
              <a:lnSpc>
                <a:spcPct val="100000"/>
              </a:lnSpc>
              <a:spcBef>
                <a:spcPts val="300"/>
              </a:spcBef>
              <a:spcAft>
                <a:spcPts val="0"/>
              </a:spcAft>
              <a:buClr>
                <a:srgbClr val="888888"/>
              </a:buClr>
              <a:buSzPts val="1500"/>
              <a:buFont typeface="Arial"/>
              <a:buNone/>
              <a:defRPr b="0" i="0" sz="1500" u="none" cap="none" strike="noStrike">
                <a:solidFill>
                  <a:srgbClr val="888888"/>
                </a:solidFill>
                <a:latin typeface="Century Gothic"/>
                <a:ea typeface="Century Gothic"/>
                <a:cs typeface="Century Gothic"/>
                <a:sym typeface="Century Gothic"/>
              </a:defRPr>
            </a:lvl5pPr>
            <a:lvl6pPr lvl="5" marR="0" rtl="0" algn="ctr">
              <a:lnSpc>
                <a:spcPct val="100000"/>
              </a:lnSpc>
              <a:spcBef>
                <a:spcPts val="300"/>
              </a:spcBef>
              <a:spcAft>
                <a:spcPts val="0"/>
              </a:spcAft>
              <a:buClr>
                <a:srgbClr val="888888"/>
              </a:buClr>
              <a:buSzPts val="1500"/>
              <a:buFont typeface="Arial"/>
              <a:buNone/>
              <a:defRPr b="0" i="0" sz="1500" u="none" cap="none" strike="noStrike">
                <a:solidFill>
                  <a:srgbClr val="888888"/>
                </a:solidFill>
                <a:latin typeface="Century Gothic"/>
                <a:ea typeface="Century Gothic"/>
                <a:cs typeface="Century Gothic"/>
                <a:sym typeface="Century Gothic"/>
              </a:defRPr>
            </a:lvl6pPr>
            <a:lvl7pPr lvl="6" marR="0" rtl="0" algn="ctr">
              <a:lnSpc>
                <a:spcPct val="100000"/>
              </a:lnSpc>
              <a:spcBef>
                <a:spcPts val="300"/>
              </a:spcBef>
              <a:spcAft>
                <a:spcPts val="0"/>
              </a:spcAft>
              <a:buClr>
                <a:srgbClr val="888888"/>
              </a:buClr>
              <a:buSzPts val="1500"/>
              <a:buFont typeface="Arial"/>
              <a:buNone/>
              <a:defRPr b="0" i="0" sz="1500" u="none" cap="none" strike="noStrike">
                <a:solidFill>
                  <a:srgbClr val="888888"/>
                </a:solidFill>
                <a:latin typeface="Century Gothic"/>
                <a:ea typeface="Century Gothic"/>
                <a:cs typeface="Century Gothic"/>
                <a:sym typeface="Century Gothic"/>
              </a:defRPr>
            </a:lvl7pPr>
            <a:lvl8pPr lvl="7" marR="0" rtl="0" algn="ctr">
              <a:lnSpc>
                <a:spcPct val="100000"/>
              </a:lnSpc>
              <a:spcBef>
                <a:spcPts val="300"/>
              </a:spcBef>
              <a:spcAft>
                <a:spcPts val="0"/>
              </a:spcAft>
              <a:buClr>
                <a:srgbClr val="888888"/>
              </a:buClr>
              <a:buSzPts val="1500"/>
              <a:buFont typeface="Arial"/>
              <a:buNone/>
              <a:defRPr b="0" i="0" sz="1500" u="none" cap="none" strike="noStrike">
                <a:solidFill>
                  <a:srgbClr val="888888"/>
                </a:solidFill>
                <a:latin typeface="Century Gothic"/>
                <a:ea typeface="Century Gothic"/>
                <a:cs typeface="Century Gothic"/>
                <a:sym typeface="Century Gothic"/>
              </a:defRPr>
            </a:lvl8pPr>
            <a:lvl9pPr lvl="8" marR="0" rtl="0" algn="ctr">
              <a:lnSpc>
                <a:spcPct val="100000"/>
              </a:lnSpc>
              <a:spcBef>
                <a:spcPts val="300"/>
              </a:spcBef>
              <a:spcAft>
                <a:spcPts val="0"/>
              </a:spcAft>
              <a:buClr>
                <a:srgbClr val="888888"/>
              </a:buClr>
              <a:buSzPts val="1500"/>
              <a:buFont typeface="Arial"/>
              <a:buNone/>
              <a:defRPr b="0" i="0" sz="1500" u="none" cap="none" strike="noStrike">
                <a:solidFill>
                  <a:srgbClr val="888888"/>
                </a:solidFill>
                <a:latin typeface="Century Gothic"/>
                <a:ea typeface="Century Gothic"/>
                <a:cs typeface="Century Gothic"/>
                <a:sym typeface="Century Gothic"/>
              </a:defRPr>
            </a:lvl9pPr>
          </a:lstStyle>
          <a:p/>
        </p:txBody>
      </p:sp>
      <p:sp>
        <p:nvSpPr>
          <p:cNvPr id="420" name="Shape 420"/>
          <p:cNvSpPr txBox="1"/>
          <p:nvPr>
            <p:ph idx="11" type="ftr"/>
          </p:nvPr>
        </p:nvSpPr>
        <p:spPr>
          <a:xfrm>
            <a:off x="1600201" y="6356352"/>
            <a:ext cx="5333999" cy="365099"/>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9pPr>
          </a:lstStyle>
          <a:p/>
        </p:txBody>
      </p:sp>
      <p:sp>
        <p:nvSpPr>
          <p:cNvPr id="421" name="Shape 421"/>
          <p:cNvSpPr txBox="1"/>
          <p:nvPr>
            <p:ph idx="12" type="sldNum"/>
          </p:nvPr>
        </p:nvSpPr>
        <p:spPr>
          <a:xfrm>
            <a:off x="533400" y="6356352"/>
            <a:ext cx="762000" cy="365099"/>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sz="900">
                <a:solidFill>
                  <a:srgbClr val="898989"/>
                </a:solidFill>
                <a:latin typeface="Century Gothic"/>
                <a:ea typeface="Century Gothic"/>
                <a:cs typeface="Century Gothic"/>
                <a:sym typeface="Century Gothic"/>
              </a:defRPr>
            </a:lvl1pPr>
            <a:lvl2pPr indent="0" lvl="1" marL="0" marR="0" rtl="0" algn="ctr">
              <a:spcBef>
                <a:spcPts val="0"/>
              </a:spcBef>
              <a:buNone/>
              <a:defRPr sz="900">
                <a:solidFill>
                  <a:srgbClr val="898989"/>
                </a:solidFill>
                <a:latin typeface="Century Gothic"/>
                <a:ea typeface="Century Gothic"/>
                <a:cs typeface="Century Gothic"/>
                <a:sym typeface="Century Gothic"/>
              </a:defRPr>
            </a:lvl2pPr>
            <a:lvl3pPr indent="0" lvl="2" marL="0" marR="0" rtl="0" algn="ctr">
              <a:spcBef>
                <a:spcPts val="0"/>
              </a:spcBef>
              <a:buNone/>
              <a:defRPr sz="900">
                <a:solidFill>
                  <a:srgbClr val="898989"/>
                </a:solidFill>
                <a:latin typeface="Century Gothic"/>
                <a:ea typeface="Century Gothic"/>
                <a:cs typeface="Century Gothic"/>
                <a:sym typeface="Century Gothic"/>
              </a:defRPr>
            </a:lvl3pPr>
            <a:lvl4pPr indent="0" lvl="3" marL="0" marR="0" rtl="0" algn="ctr">
              <a:spcBef>
                <a:spcPts val="0"/>
              </a:spcBef>
              <a:buNone/>
              <a:defRPr sz="900">
                <a:solidFill>
                  <a:srgbClr val="898989"/>
                </a:solidFill>
                <a:latin typeface="Century Gothic"/>
                <a:ea typeface="Century Gothic"/>
                <a:cs typeface="Century Gothic"/>
                <a:sym typeface="Century Gothic"/>
              </a:defRPr>
            </a:lvl4pPr>
            <a:lvl5pPr indent="0" lvl="4" marL="0" marR="0" rtl="0" algn="ctr">
              <a:spcBef>
                <a:spcPts val="0"/>
              </a:spcBef>
              <a:buNone/>
              <a:defRPr sz="900">
                <a:solidFill>
                  <a:srgbClr val="898989"/>
                </a:solidFill>
                <a:latin typeface="Century Gothic"/>
                <a:ea typeface="Century Gothic"/>
                <a:cs typeface="Century Gothic"/>
                <a:sym typeface="Century Gothic"/>
              </a:defRPr>
            </a:lvl5pPr>
            <a:lvl6pPr indent="0" lvl="5" marL="0" marR="0" rtl="0" algn="ctr">
              <a:spcBef>
                <a:spcPts val="0"/>
              </a:spcBef>
              <a:buNone/>
              <a:defRPr sz="900">
                <a:solidFill>
                  <a:srgbClr val="898989"/>
                </a:solidFill>
                <a:latin typeface="Century Gothic"/>
                <a:ea typeface="Century Gothic"/>
                <a:cs typeface="Century Gothic"/>
                <a:sym typeface="Century Gothic"/>
              </a:defRPr>
            </a:lvl6pPr>
            <a:lvl7pPr indent="0" lvl="6" marL="0" marR="0" rtl="0" algn="ctr">
              <a:spcBef>
                <a:spcPts val="0"/>
              </a:spcBef>
              <a:buNone/>
              <a:defRPr sz="900">
                <a:solidFill>
                  <a:srgbClr val="898989"/>
                </a:solidFill>
                <a:latin typeface="Century Gothic"/>
                <a:ea typeface="Century Gothic"/>
                <a:cs typeface="Century Gothic"/>
                <a:sym typeface="Century Gothic"/>
              </a:defRPr>
            </a:lvl7pPr>
            <a:lvl8pPr indent="0" lvl="7" marL="0" marR="0" rtl="0" algn="ctr">
              <a:spcBef>
                <a:spcPts val="0"/>
              </a:spcBef>
              <a:buNone/>
              <a:defRPr sz="900">
                <a:solidFill>
                  <a:srgbClr val="898989"/>
                </a:solidFill>
                <a:latin typeface="Century Gothic"/>
                <a:ea typeface="Century Gothic"/>
                <a:cs typeface="Century Gothic"/>
                <a:sym typeface="Century Gothic"/>
              </a:defRPr>
            </a:lvl8pPr>
            <a:lvl9pPr indent="0" lvl="8" marL="0" marR="0" rtl="0" algn="ctr">
              <a:spcBef>
                <a:spcPts val="0"/>
              </a:spcBef>
              <a:buNone/>
              <a:defRPr sz="900">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422" name="Shape 422"/>
        <p:cNvGrpSpPr/>
        <p:nvPr/>
      </p:nvGrpSpPr>
      <p:grpSpPr>
        <a:xfrm>
          <a:off x="0" y="0"/>
          <a:ext cx="0" cy="0"/>
          <a:chOff x="0" y="0"/>
          <a:chExt cx="0" cy="0"/>
        </a:xfrm>
      </p:grpSpPr>
      <p:sp>
        <p:nvSpPr>
          <p:cNvPr id="423" name="Shape 423"/>
          <p:cNvSpPr txBox="1"/>
          <p:nvPr>
            <p:ph type="title"/>
          </p:nvPr>
        </p:nvSpPr>
        <p:spPr>
          <a:xfrm rot="5400000">
            <a:off x="4732349" y="2171687"/>
            <a:ext cx="5851500" cy="20574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1pPr>
            <a:lvl2pPr lvl="1"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2pPr>
            <a:lvl3pPr lvl="2"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3pPr>
            <a:lvl4pPr lvl="3"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4pPr>
            <a:lvl5pPr lvl="4"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5pPr>
            <a:lvl6pPr lvl="5"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6pPr>
            <a:lvl7pPr lvl="6"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7pPr>
            <a:lvl8pPr lvl="7"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8pPr>
            <a:lvl9pPr lvl="8"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9pPr>
          </a:lstStyle>
          <a:p/>
        </p:txBody>
      </p:sp>
      <p:sp>
        <p:nvSpPr>
          <p:cNvPr id="424" name="Shape 424"/>
          <p:cNvSpPr txBox="1"/>
          <p:nvPr>
            <p:ph idx="1" type="body"/>
          </p:nvPr>
        </p:nvSpPr>
        <p:spPr>
          <a:xfrm rot="5400000">
            <a:off x="541350" y="190488"/>
            <a:ext cx="5851500" cy="6019799"/>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480"/>
              </a:spcBef>
              <a:spcAft>
                <a:spcPts val="0"/>
              </a:spcAft>
              <a:buClr>
                <a:schemeClr val="dk1"/>
              </a:buClr>
              <a:buSzPts val="2400"/>
              <a:buFont typeface="Century Gothic"/>
              <a:buNone/>
              <a:defRPr b="0" i="0" sz="2400" u="none" cap="none" strike="noStrike">
                <a:solidFill>
                  <a:schemeClr val="dk1"/>
                </a:solidFill>
                <a:latin typeface="Century Gothic"/>
                <a:ea typeface="Century Gothic"/>
                <a:cs typeface="Century Gothic"/>
                <a:sym typeface="Century Gothic"/>
              </a:defRPr>
            </a:lvl1pPr>
            <a:lvl2pPr indent="-361950" lvl="1" marL="914400" marR="0" rtl="0" algn="l">
              <a:lnSpc>
                <a:spcPct val="100000"/>
              </a:lnSpc>
              <a:spcBef>
                <a:spcPts val="420"/>
              </a:spcBef>
              <a:spcAft>
                <a:spcPts val="0"/>
              </a:spcAft>
              <a:buClr>
                <a:schemeClr val="dk1"/>
              </a:buClr>
              <a:buSzPts val="2100"/>
              <a:buFont typeface="Arial"/>
              <a:buChar char="•"/>
              <a:defRPr b="0" i="0" sz="2100" u="none" cap="none" strike="noStrike">
                <a:solidFill>
                  <a:schemeClr val="dk1"/>
                </a:solidFill>
                <a:latin typeface="Century Gothic"/>
                <a:ea typeface="Century Gothic"/>
                <a:cs typeface="Century Gothic"/>
                <a:sym typeface="Century Gothic"/>
              </a:defRPr>
            </a:lvl2pPr>
            <a:lvl3pPr indent="-342900" lvl="2" marL="1371600" marR="0" rtl="0" algn="l">
              <a:lnSpc>
                <a:spcPct val="100000"/>
              </a:lnSpc>
              <a:spcBef>
                <a:spcPts val="360"/>
              </a:spcBef>
              <a:spcAft>
                <a:spcPts val="0"/>
              </a:spcAft>
              <a:buClr>
                <a:schemeClr val="dk1"/>
              </a:buClr>
              <a:buSzPts val="1800"/>
              <a:buFont typeface="Courier New"/>
              <a:buChar char="o"/>
              <a:defRPr b="0" i="0" sz="1800" u="none" cap="none" strike="noStrike">
                <a:solidFill>
                  <a:schemeClr val="dk1"/>
                </a:solidFill>
                <a:latin typeface="Century Gothic"/>
                <a:ea typeface="Century Gothic"/>
                <a:cs typeface="Century Gothic"/>
                <a:sym typeface="Century Gothic"/>
              </a:defRPr>
            </a:lvl3pPr>
            <a:lvl4pPr indent="-323850" lvl="3" marL="1828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4pPr>
            <a:lvl5pPr indent="-323850" lvl="4" marL="22860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9pPr>
          </a:lstStyle>
          <a:p/>
        </p:txBody>
      </p:sp>
      <p:sp>
        <p:nvSpPr>
          <p:cNvPr id="425" name="Shape 425"/>
          <p:cNvSpPr txBox="1"/>
          <p:nvPr>
            <p:ph idx="11" type="ftr"/>
          </p:nvPr>
        </p:nvSpPr>
        <p:spPr>
          <a:xfrm>
            <a:off x="1600201" y="6356352"/>
            <a:ext cx="5333999" cy="365099"/>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9pPr>
          </a:lstStyle>
          <a:p/>
        </p:txBody>
      </p:sp>
      <p:sp>
        <p:nvSpPr>
          <p:cNvPr id="426" name="Shape 426"/>
          <p:cNvSpPr txBox="1"/>
          <p:nvPr>
            <p:ph idx="12" type="sldNum"/>
          </p:nvPr>
        </p:nvSpPr>
        <p:spPr>
          <a:xfrm>
            <a:off x="533400" y="6356352"/>
            <a:ext cx="762000" cy="365099"/>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sz="900">
                <a:solidFill>
                  <a:srgbClr val="898989"/>
                </a:solidFill>
                <a:latin typeface="Century Gothic"/>
                <a:ea typeface="Century Gothic"/>
                <a:cs typeface="Century Gothic"/>
                <a:sym typeface="Century Gothic"/>
              </a:defRPr>
            </a:lvl1pPr>
            <a:lvl2pPr indent="0" lvl="1" marL="0" marR="0" rtl="0" algn="ctr">
              <a:spcBef>
                <a:spcPts val="0"/>
              </a:spcBef>
              <a:buNone/>
              <a:defRPr sz="900">
                <a:solidFill>
                  <a:srgbClr val="898989"/>
                </a:solidFill>
                <a:latin typeface="Century Gothic"/>
                <a:ea typeface="Century Gothic"/>
                <a:cs typeface="Century Gothic"/>
                <a:sym typeface="Century Gothic"/>
              </a:defRPr>
            </a:lvl2pPr>
            <a:lvl3pPr indent="0" lvl="2" marL="0" marR="0" rtl="0" algn="ctr">
              <a:spcBef>
                <a:spcPts val="0"/>
              </a:spcBef>
              <a:buNone/>
              <a:defRPr sz="900">
                <a:solidFill>
                  <a:srgbClr val="898989"/>
                </a:solidFill>
                <a:latin typeface="Century Gothic"/>
                <a:ea typeface="Century Gothic"/>
                <a:cs typeface="Century Gothic"/>
                <a:sym typeface="Century Gothic"/>
              </a:defRPr>
            </a:lvl3pPr>
            <a:lvl4pPr indent="0" lvl="3" marL="0" marR="0" rtl="0" algn="ctr">
              <a:spcBef>
                <a:spcPts val="0"/>
              </a:spcBef>
              <a:buNone/>
              <a:defRPr sz="900">
                <a:solidFill>
                  <a:srgbClr val="898989"/>
                </a:solidFill>
                <a:latin typeface="Century Gothic"/>
                <a:ea typeface="Century Gothic"/>
                <a:cs typeface="Century Gothic"/>
                <a:sym typeface="Century Gothic"/>
              </a:defRPr>
            </a:lvl4pPr>
            <a:lvl5pPr indent="0" lvl="4" marL="0" marR="0" rtl="0" algn="ctr">
              <a:spcBef>
                <a:spcPts val="0"/>
              </a:spcBef>
              <a:buNone/>
              <a:defRPr sz="900">
                <a:solidFill>
                  <a:srgbClr val="898989"/>
                </a:solidFill>
                <a:latin typeface="Century Gothic"/>
                <a:ea typeface="Century Gothic"/>
                <a:cs typeface="Century Gothic"/>
                <a:sym typeface="Century Gothic"/>
              </a:defRPr>
            </a:lvl5pPr>
            <a:lvl6pPr indent="0" lvl="5" marL="0" marR="0" rtl="0" algn="ctr">
              <a:spcBef>
                <a:spcPts val="0"/>
              </a:spcBef>
              <a:buNone/>
              <a:defRPr sz="900">
                <a:solidFill>
                  <a:srgbClr val="898989"/>
                </a:solidFill>
                <a:latin typeface="Century Gothic"/>
                <a:ea typeface="Century Gothic"/>
                <a:cs typeface="Century Gothic"/>
                <a:sym typeface="Century Gothic"/>
              </a:defRPr>
            </a:lvl6pPr>
            <a:lvl7pPr indent="0" lvl="6" marL="0" marR="0" rtl="0" algn="ctr">
              <a:spcBef>
                <a:spcPts val="0"/>
              </a:spcBef>
              <a:buNone/>
              <a:defRPr sz="900">
                <a:solidFill>
                  <a:srgbClr val="898989"/>
                </a:solidFill>
                <a:latin typeface="Century Gothic"/>
                <a:ea typeface="Century Gothic"/>
                <a:cs typeface="Century Gothic"/>
                <a:sym typeface="Century Gothic"/>
              </a:defRPr>
            </a:lvl7pPr>
            <a:lvl8pPr indent="0" lvl="7" marL="0" marR="0" rtl="0" algn="ctr">
              <a:spcBef>
                <a:spcPts val="0"/>
              </a:spcBef>
              <a:buNone/>
              <a:defRPr sz="900">
                <a:solidFill>
                  <a:srgbClr val="898989"/>
                </a:solidFill>
                <a:latin typeface="Century Gothic"/>
                <a:ea typeface="Century Gothic"/>
                <a:cs typeface="Century Gothic"/>
                <a:sym typeface="Century Gothic"/>
              </a:defRPr>
            </a:lvl8pPr>
            <a:lvl9pPr indent="0" lvl="8" marL="0" marR="0" rtl="0" algn="ctr">
              <a:spcBef>
                <a:spcPts val="0"/>
              </a:spcBef>
              <a:buNone/>
              <a:defRPr sz="900">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427" name="Shape 427"/>
        <p:cNvGrpSpPr/>
        <p:nvPr/>
      </p:nvGrpSpPr>
      <p:grpSpPr>
        <a:xfrm>
          <a:off x="0" y="0"/>
          <a:ext cx="0" cy="0"/>
          <a:chOff x="0" y="0"/>
          <a:chExt cx="0" cy="0"/>
        </a:xfrm>
      </p:grpSpPr>
      <p:sp>
        <p:nvSpPr>
          <p:cNvPr id="428" name="Shape 428"/>
          <p:cNvSpPr txBox="1"/>
          <p:nvPr>
            <p:ph type="title"/>
          </p:nvPr>
        </p:nvSpPr>
        <p:spPr>
          <a:xfrm>
            <a:off x="4761" y="17461"/>
            <a:ext cx="9139200" cy="5922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1pPr>
            <a:lvl2pPr lvl="1"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2pPr>
            <a:lvl3pPr lvl="2"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3pPr>
            <a:lvl4pPr lvl="3"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4pPr>
            <a:lvl5pPr lvl="4"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5pPr>
            <a:lvl6pPr lvl="5"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6pPr>
            <a:lvl7pPr lvl="6"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7pPr>
            <a:lvl8pPr lvl="7"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8pPr>
            <a:lvl9pPr lvl="8"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9pPr>
          </a:lstStyle>
          <a:p/>
        </p:txBody>
      </p:sp>
      <p:sp>
        <p:nvSpPr>
          <p:cNvPr id="429" name="Shape 429"/>
          <p:cNvSpPr txBox="1"/>
          <p:nvPr>
            <p:ph idx="1" type="body"/>
          </p:nvPr>
        </p:nvSpPr>
        <p:spPr>
          <a:xfrm rot="5400000">
            <a:off x="1943100" y="-495300"/>
            <a:ext cx="5257799" cy="82296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480"/>
              </a:spcBef>
              <a:spcAft>
                <a:spcPts val="0"/>
              </a:spcAft>
              <a:buClr>
                <a:schemeClr val="dk1"/>
              </a:buClr>
              <a:buSzPts val="2400"/>
              <a:buFont typeface="Century Gothic"/>
              <a:buNone/>
              <a:defRPr b="0" i="0" sz="2400" u="none" cap="none" strike="noStrike">
                <a:solidFill>
                  <a:schemeClr val="dk1"/>
                </a:solidFill>
                <a:latin typeface="Century Gothic"/>
                <a:ea typeface="Century Gothic"/>
                <a:cs typeface="Century Gothic"/>
                <a:sym typeface="Century Gothic"/>
              </a:defRPr>
            </a:lvl1pPr>
            <a:lvl2pPr indent="-361950" lvl="1" marL="914400" marR="0" rtl="0" algn="l">
              <a:lnSpc>
                <a:spcPct val="100000"/>
              </a:lnSpc>
              <a:spcBef>
                <a:spcPts val="420"/>
              </a:spcBef>
              <a:spcAft>
                <a:spcPts val="0"/>
              </a:spcAft>
              <a:buClr>
                <a:schemeClr val="dk1"/>
              </a:buClr>
              <a:buSzPts val="2100"/>
              <a:buFont typeface="Arial"/>
              <a:buChar char="•"/>
              <a:defRPr b="0" i="0" sz="2100" u="none" cap="none" strike="noStrike">
                <a:solidFill>
                  <a:schemeClr val="dk1"/>
                </a:solidFill>
                <a:latin typeface="Century Gothic"/>
                <a:ea typeface="Century Gothic"/>
                <a:cs typeface="Century Gothic"/>
                <a:sym typeface="Century Gothic"/>
              </a:defRPr>
            </a:lvl2pPr>
            <a:lvl3pPr indent="-342900" lvl="2" marL="1371600" marR="0" rtl="0" algn="l">
              <a:lnSpc>
                <a:spcPct val="100000"/>
              </a:lnSpc>
              <a:spcBef>
                <a:spcPts val="360"/>
              </a:spcBef>
              <a:spcAft>
                <a:spcPts val="0"/>
              </a:spcAft>
              <a:buClr>
                <a:schemeClr val="dk1"/>
              </a:buClr>
              <a:buSzPts val="1800"/>
              <a:buFont typeface="Courier New"/>
              <a:buChar char="o"/>
              <a:defRPr b="0" i="0" sz="1800" u="none" cap="none" strike="noStrike">
                <a:solidFill>
                  <a:schemeClr val="dk1"/>
                </a:solidFill>
                <a:latin typeface="Century Gothic"/>
                <a:ea typeface="Century Gothic"/>
                <a:cs typeface="Century Gothic"/>
                <a:sym typeface="Century Gothic"/>
              </a:defRPr>
            </a:lvl3pPr>
            <a:lvl4pPr indent="-323850" lvl="3" marL="1828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4pPr>
            <a:lvl5pPr indent="-323850" lvl="4" marL="22860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9pPr>
          </a:lstStyle>
          <a:p/>
        </p:txBody>
      </p:sp>
      <p:sp>
        <p:nvSpPr>
          <p:cNvPr id="430" name="Shape 430"/>
          <p:cNvSpPr txBox="1"/>
          <p:nvPr>
            <p:ph idx="11" type="ftr"/>
          </p:nvPr>
        </p:nvSpPr>
        <p:spPr>
          <a:xfrm>
            <a:off x="1600201" y="6356352"/>
            <a:ext cx="5333999" cy="365099"/>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9pPr>
          </a:lstStyle>
          <a:p/>
        </p:txBody>
      </p:sp>
      <p:sp>
        <p:nvSpPr>
          <p:cNvPr id="431" name="Shape 431"/>
          <p:cNvSpPr txBox="1"/>
          <p:nvPr>
            <p:ph idx="12" type="sldNum"/>
          </p:nvPr>
        </p:nvSpPr>
        <p:spPr>
          <a:xfrm>
            <a:off x="533400" y="6356352"/>
            <a:ext cx="762000" cy="365099"/>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sz="900">
                <a:solidFill>
                  <a:srgbClr val="898989"/>
                </a:solidFill>
                <a:latin typeface="Century Gothic"/>
                <a:ea typeface="Century Gothic"/>
                <a:cs typeface="Century Gothic"/>
                <a:sym typeface="Century Gothic"/>
              </a:defRPr>
            </a:lvl1pPr>
            <a:lvl2pPr indent="0" lvl="1" marL="0" marR="0" rtl="0" algn="ctr">
              <a:spcBef>
                <a:spcPts val="0"/>
              </a:spcBef>
              <a:buNone/>
              <a:defRPr sz="900">
                <a:solidFill>
                  <a:srgbClr val="898989"/>
                </a:solidFill>
                <a:latin typeface="Century Gothic"/>
                <a:ea typeface="Century Gothic"/>
                <a:cs typeface="Century Gothic"/>
                <a:sym typeface="Century Gothic"/>
              </a:defRPr>
            </a:lvl2pPr>
            <a:lvl3pPr indent="0" lvl="2" marL="0" marR="0" rtl="0" algn="ctr">
              <a:spcBef>
                <a:spcPts val="0"/>
              </a:spcBef>
              <a:buNone/>
              <a:defRPr sz="900">
                <a:solidFill>
                  <a:srgbClr val="898989"/>
                </a:solidFill>
                <a:latin typeface="Century Gothic"/>
                <a:ea typeface="Century Gothic"/>
                <a:cs typeface="Century Gothic"/>
                <a:sym typeface="Century Gothic"/>
              </a:defRPr>
            </a:lvl3pPr>
            <a:lvl4pPr indent="0" lvl="3" marL="0" marR="0" rtl="0" algn="ctr">
              <a:spcBef>
                <a:spcPts val="0"/>
              </a:spcBef>
              <a:buNone/>
              <a:defRPr sz="900">
                <a:solidFill>
                  <a:srgbClr val="898989"/>
                </a:solidFill>
                <a:latin typeface="Century Gothic"/>
                <a:ea typeface="Century Gothic"/>
                <a:cs typeface="Century Gothic"/>
                <a:sym typeface="Century Gothic"/>
              </a:defRPr>
            </a:lvl4pPr>
            <a:lvl5pPr indent="0" lvl="4" marL="0" marR="0" rtl="0" algn="ctr">
              <a:spcBef>
                <a:spcPts val="0"/>
              </a:spcBef>
              <a:buNone/>
              <a:defRPr sz="900">
                <a:solidFill>
                  <a:srgbClr val="898989"/>
                </a:solidFill>
                <a:latin typeface="Century Gothic"/>
                <a:ea typeface="Century Gothic"/>
                <a:cs typeface="Century Gothic"/>
                <a:sym typeface="Century Gothic"/>
              </a:defRPr>
            </a:lvl5pPr>
            <a:lvl6pPr indent="0" lvl="5" marL="0" marR="0" rtl="0" algn="ctr">
              <a:spcBef>
                <a:spcPts val="0"/>
              </a:spcBef>
              <a:buNone/>
              <a:defRPr sz="900">
                <a:solidFill>
                  <a:srgbClr val="898989"/>
                </a:solidFill>
                <a:latin typeface="Century Gothic"/>
                <a:ea typeface="Century Gothic"/>
                <a:cs typeface="Century Gothic"/>
                <a:sym typeface="Century Gothic"/>
              </a:defRPr>
            </a:lvl6pPr>
            <a:lvl7pPr indent="0" lvl="6" marL="0" marR="0" rtl="0" algn="ctr">
              <a:spcBef>
                <a:spcPts val="0"/>
              </a:spcBef>
              <a:buNone/>
              <a:defRPr sz="900">
                <a:solidFill>
                  <a:srgbClr val="898989"/>
                </a:solidFill>
                <a:latin typeface="Century Gothic"/>
                <a:ea typeface="Century Gothic"/>
                <a:cs typeface="Century Gothic"/>
                <a:sym typeface="Century Gothic"/>
              </a:defRPr>
            </a:lvl7pPr>
            <a:lvl8pPr indent="0" lvl="7" marL="0" marR="0" rtl="0" algn="ctr">
              <a:spcBef>
                <a:spcPts val="0"/>
              </a:spcBef>
              <a:buNone/>
              <a:defRPr sz="900">
                <a:solidFill>
                  <a:srgbClr val="898989"/>
                </a:solidFill>
                <a:latin typeface="Century Gothic"/>
                <a:ea typeface="Century Gothic"/>
                <a:cs typeface="Century Gothic"/>
                <a:sym typeface="Century Gothic"/>
              </a:defRPr>
            </a:lvl8pPr>
            <a:lvl9pPr indent="0" lvl="8" marL="0" marR="0" rtl="0" algn="ctr">
              <a:spcBef>
                <a:spcPts val="0"/>
              </a:spcBef>
              <a:buNone/>
              <a:defRPr sz="900">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432" name="Shape 432"/>
        <p:cNvGrpSpPr/>
        <p:nvPr/>
      </p:nvGrpSpPr>
      <p:grpSpPr>
        <a:xfrm>
          <a:off x="0" y="0"/>
          <a:ext cx="0" cy="0"/>
          <a:chOff x="0" y="0"/>
          <a:chExt cx="0" cy="0"/>
        </a:xfrm>
      </p:grpSpPr>
      <p:sp>
        <p:nvSpPr>
          <p:cNvPr id="433" name="Shape 433"/>
          <p:cNvSpPr txBox="1"/>
          <p:nvPr>
            <p:ph type="title"/>
          </p:nvPr>
        </p:nvSpPr>
        <p:spPr>
          <a:xfrm>
            <a:off x="1792289" y="4800602"/>
            <a:ext cx="5486399" cy="566699"/>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lt1"/>
              </a:buClr>
              <a:buSzPts val="1500"/>
              <a:buFont typeface="Rockwell"/>
              <a:buNone/>
              <a:defRPr b="1" i="0" sz="1500" u="none" cap="none" strike="noStrike">
                <a:solidFill>
                  <a:schemeClr val="lt1"/>
                </a:solidFill>
                <a:latin typeface="Rockwell"/>
                <a:ea typeface="Rockwell"/>
                <a:cs typeface="Rockwell"/>
                <a:sym typeface="Rockwell"/>
              </a:defRPr>
            </a:lvl1pPr>
            <a:lvl2pPr lvl="1"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2pPr>
            <a:lvl3pPr lvl="2"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3pPr>
            <a:lvl4pPr lvl="3"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4pPr>
            <a:lvl5pPr lvl="4"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5pPr>
            <a:lvl6pPr lvl="5"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6pPr>
            <a:lvl7pPr lvl="6"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7pPr>
            <a:lvl8pPr lvl="7"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8pPr>
            <a:lvl9pPr lvl="8"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9pPr>
          </a:lstStyle>
          <a:p/>
        </p:txBody>
      </p:sp>
      <p:sp>
        <p:nvSpPr>
          <p:cNvPr id="434" name="Shape 434"/>
          <p:cNvSpPr/>
          <p:nvPr>
            <p:ph idx="2" type="pic"/>
          </p:nvPr>
        </p:nvSpPr>
        <p:spPr>
          <a:xfrm>
            <a:off x="1792289" y="612775"/>
            <a:ext cx="5486399" cy="4114800"/>
          </a:xfrm>
          <a:prstGeom prst="rect">
            <a:avLst/>
          </a:prstGeom>
          <a:noFill/>
          <a:ln>
            <a:noFill/>
          </a:ln>
        </p:spPr>
        <p:txBody>
          <a:bodyPr anchorCtr="0" anchor="t" bIns="91425" lIns="91425" spcFirstLastPara="1" rIns="91425" wrap="square" tIns="91425"/>
          <a:lstStyle>
            <a:lvl1pPr lvl="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420"/>
              </a:spcBef>
              <a:spcAft>
                <a:spcPts val="0"/>
              </a:spcAft>
              <a:buClr>
                <a:schemeClr val="dk1"/>
              </a:buClr>
              <a:buSzPts val="2100"/>
              <a:buFont typeface="Arial"/>
              <a:buNone/>
              <a:defRPr b="0" i="0" sz="21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360"/>
              </a:spcBef>
              <a:spcAft>
                <a:spcPts val="0"/>
              </a:spcAft>
              <a:buClr>
                <a:schemeClr val="dk1"/>
              </a:buClr>
              <a:buSzPts val="1800"/>
              <a:buFont typeface="Courier New"/>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300"/>
              </a:spcBef>
              <a:spcAft>
                <a:spcPts val="0"/>
              </a:spcAft>
              <a:buClr>
                <a:schemeClr val="dk1"/>
              </a:buClr>
              <a:buSzPts val="1500"/>
              <a:buFont typeface="Arial"/>
              <a:buNone/>
              <a:defRPr b="0" i="0" sz="15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300"/>
              </a:spcBef>
              <a:spcAft>
                <a:spcPts val="0"/>
              </a:spcAft>
              <a:buClr>
                <a:schemeClr val="dk1"/>
              </a:buClr>
              <a:buSzPts val="1500"/>
              <a:buFont typeface="Arial"/>
              <a:buNone/>
              <a:defRPr b="0" i="0" sz="15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300"/>
              </a:spcBef>
              <a:spcAft>
                <a:spcPts val="0"/>
              </a:spcAft>
              <a:buClr>
                <a:schemeClr val="dk1"/>
              </a:buClr>
              <a:buSzPts val="1500"/>
              <a:buFont typeface="Arial"/>
              <a:buNone/>
              <a:defRPr b="0" i="0" sz="15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300"/>
              </a:spcBef>
              <a:spcAft>
                <a:spcPts val="0"/>
              </a:spcAft>
              <a:buClr>
                <a:schemeClr val="dk1"/>
              </a:buClr>
              <a:buSzPts val="1500"/>
              <a:buFont typeface="Arial"/>
              <a:buNone/>
              <a:defRPr b="0" i="0" sz="15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300"/>
              </a:spcBef>
              <a:spcAft>
                <a:spcPts val="0"/>
              </a:spcAft>
              <a:buClr>
                <a:schemeClr val="dk1"/>
              </a:buClr>
              <a:buSzPts val="1500"/>
              <a:buFont typeface="Arial"/>
              <a:buNone/>
              <a:defRPr b="0" i="0" sz="15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300"/>
              </a:spcBef>
              <a:spcAft>
                <a:spcPts val="0"/>
              </a:spcAft>
              <a:buClr>
                <a:schemeClr val="dk1"/>
              </a:buClr>
              <a:buSzPts val="1500"/>
              <a:buFont typeface="Arial"/>
              <a:buNone/>
              <a:defRPr b="0" i="0" sz="1500" u="none" cap="none" strike="noStrike">
                <a:solidFill>
                  <a:schemeClr val="dk1"/>
                </a:solidFill>
                <a:latin typeface="Century Gothic"/>
                <a:ea typeface="Century Gothic"/>
                <a:cs typeface="Century Gothic"/>
                <a:sym typeface="Century Gothic"/>
              </a:defRPr>
            </a:lvl9pPr>
          </a:lstStyle>
          <a:p/>
        </p:txBody>
      </p:sp>
      <p:sp>
        <p:nvSpPr>
          <p:cNvPr id="435" name="Shape 435"/>
          <p:cNvSpPr txBox="1"/>
          <p:nvPr>
            <p:ph idx="1" type="body"/>
          </p:nvPr>
        </p:nvSpPr>
        <p:spPr>
          <a:xfrm>
            <a:off x="1792289" y="5367339"/>
            <a:ext cx="5486399" cy="804899"/>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210"/>
              </a:spcBef>
              <a:spcAft>
                <a:spcPts val="0"/>
              </a:spcAft>
              <a:buClr>
                <a:schemeClr val="dk1"/>
              </a:buClr>
              <a:buSzPts val="1050"/>
              <a:buFont typeface="Arial"/>
              <a:buNone/>
              <a:defRPr b="0" i="0" sz="1050" u="none" cap="none" strike="noStrike">
                <a:solidFill>
                  <a:schemeClr val="dk1"/>
                </a:solidFill>
                <a:latin typeface="Century Gothic"/>
                <a:ea typeface="Century Gothic"/>
                <a:cs typeface="Century Gothic"/>
                <a:sym typeface="Century Gothic"/>
              </a:defRPr>
            </a:lvl1pPr>
            <a:lvl2pPr indent="-228600" lvl="1" marL="9144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2pPr>
            <a:lvl3pPr indent="-228600" lvl="2" marL="1371600" marR="0" rtl="0" algn="l">
              <a:lnSpc>
                <a:spcPct val="100000"/>
              </a:lnSpc>
              <a:spcBef>
                <a:spcPts val="150"/>
              </a:spcBef>
              <a:spcAft>
                <a:spcPts val="0"/>
              </a:spcAft>
              <a:buClr>
                <a:schemeClr val="dk1"/>
              </a:buClr>
              <a:buSzPts val="750"/>
              <a:buFont typeface="Courier New"/>
              <a:buNone/>
              <a:defRPr b="0" i="0" sz="750" u="none" cap="none" strike="noStrike">
                <a:solidFill>
                  <a:schemeClr val="dk1"/>
                </a:solidFill>
                <a:latin typeface="Century Gothic"/>
                <a:ea typeface="Century Gothic"/>
                <a:cs typeface="Century Gothic"/>
                <a:sym typeface="Century Gothic"/>
              </a:defRPr>
            </a:lvl3pPr>
            <a:lvl4pPr indent="-228600" lvl="3" marL="1828800" marR="0" rtl="0" algn="l">
              <a:lnSpc>
                <a:spcPct val="100000"/>
              </a:lnSpc>
              <a:spcBef>
                <a:spcPts val="135"/>
              </a:spcBef>
              <a:spcAft>
                <a:spcPts val="0"/>
              </a:spcAft>
              <a:buClr>
                <a:schemeClr val="dk1"/>
              </a:buClr>
              <a:buSzPts val="675"/>
              <a:buFont typeface="Arial"/>
              <a:buNone/>
              <a:defRPr b="0" i="0" sz="675" u="none" cap="none" strike="noStrike">
                <a:solidFill>
                  <a:schemeClr val="dk1"/>
                </a:solidFill>
                <a:latin typeface="Century Gothic"/>
                <a:ea typeface="Century Gothic"/>
                <a:cs typeface="Century Gothic"/>
                <a:sym typeface="Century Gothic"/>
              </a:defRPr>
            </a:lvl4pPr>
            <a:lvl5pPr indent="-228600" lvl="4" marL="2286000" marR="0" rtl="0" algn="l">
              <a:lnSpc>
                <a:spcPct val="100000"/>
              </a:lnSpc>
              <a:spcBef>
                <a:spcPts val="135"/>
              </a:spcBef>
              <a:spcAft>
                <a:spcPts val="0"/>
              </a:spcAft>
              <a:buClr>
                <a:schemeClr val="dk1"/>
              </a:buClr>
              <a:buSzPts val="675"/>
              <a:buFont typeface="Arial"/>
              <a:buNone/>
              <a:defRPr b="0" i="0" sz="675" u="none" cap="none" strike="noStrike">
                <a:solidFill>
                  <a:schemeClr val="dk1"/>
                </a:solidFill>
                <a:latin typeface="Century Gothic"/>
                <a:ea typeface="Century Gothic"/>
                <a:cs typeface="Century Gothic"/>
                <a:sym typeface="Century Gothic"/>
              </a:defRPr>
            </a:lvl5pPr>
            <a:lvl6pPr indent="-228600" lvl="5" marL="2743200" marR="0" rtl="0" algn="l">
              <a:lnSpc>
                <a:spcPct val="100000"/>
              </a:lnSpc>
              <a:spcBef>
                <a:spcPts val="135"/>
              </a:spcBef>
              <a:spcAft>
                <a:spcPts val="0"/>
              </a:spcAft>
              <a:buClr>
                <a:schemeClr val="dk1"/>
              </a:buClr>
              <a:buSzPts val="675"/>
              <a:buFont typeface="Arial"/>
              <a:buNone/>
              <a:defRPr b="0" i="0" sz="675" u="none" cap="none" strike="noStrike">
                <a:solidFill>
                  <a:schemeClr val="dk1"/>
                </a:solidFill>
                <a:latin typeface="Century Gothic"/>
                <a:ea typeface="Century Gothic"/>
                <a:cs typeface="Century Gothic"/>
                <a:sym typeface="Century Gothic"/>
              </a:defRPr>
            </a:lvl6pPr>
            <a:lvl7pPr indent="-228600" lvl="6" marL="3200400" marR="0" rtl="0" algn="l">
              <a:lnSpc>
                <a:spcPct val="100000"/>
              </a:lnSpc>
              <a:spcBef>
                <a:spcPts val="135"/>
              </a:spcBef>
              <a:spcAft>
                <a:spcPts val="0"/>
              </a:spcAft>
              <a:buClr>
                <a:schemeClr val="dk1"/>
              </a:buClr>
              <a:buSzPts val="675"/>
              <a:buFont typeface="Arial"/>
              <a:buNone/>
              <a:defRPr b="0" i="0" sz="675" u="none" cap="none" strike="noStrike">
                <a:solidFill>
                  <a:schemeClr val="dk1"/>
                </a:solidFill>
                <a:latin typeface="Century Gothic"/>
                <a:ea typeface="Century Gothic"/>
                <a:cs typeface="Century Gothic"/>
                <a:sym typeface="Century Gothic"/>
              </a:defRPr>
            </a:lvl7pPr>
            <a:lvl8pPr indent="-228600" lvl="7" marL="3657600" marR="0" rtl="0" algn="l">
              <a:lnSpc>
                <a:spcPct val="100000"/>
              </a:lnSpc>
              <a:spcBef>
                <a:spcPts val="135"/>
              </a:spcBef>
              <a:spcAft>
                <a:spcPts val="0"/>
              </a:spcAft>
              <a:buClr>
                <a:schemeClr val="dk1"/>
              </a:buClr>
              <a:buSzPts val="675"/>
              <a:buFont typeface="Arial"/>
              <a:buNone/>
              <a:defRPr b="0" i="0" sz="675" u="none" cap="none" strike="noStrike">
                <a:solidFill>
                  <a:schemeClr val="dk1"/>
                </a:solidFill>
                <a:latin typeface="Century Gothic"/>
                <a:ea typeface="Century Gothic"/>
                <a:cs typeface="Century Gothic"/>
                <a:sym typeface="Century Gothic"/>
              </a:defRPr>
            </a:lvl8pPr>
            <a:lvl9pPr indent="-228600" lvl="8" marL="4114800" marR="0" rtl="0" algn="l">
              <a:lnSpc>
                <a:spcPct val="100000"/>
              </a:lnSpc>
              <a:spcBef>
                <a:spcPts val="135"/>
              </a:spcBef>
              <a:spcAft>
                <a:spcPts val="0"/>
              </a:spcAft>
              <a:buClr>
                <a:schemeClr val="dk1"/>
              </a:buClr>
              <a:buSzPts val="675"/>
              <a:buFont typeface="Arial"/>
              <a:buNone/>
              <a:defRPr b="0" i="0" sz="675" u="none" cap="none" strike="noStrike">
                <a:solidFill>
                  <a:schemeClr val="dk1"/>
                </a:solidFill>
                <a:latin typeface="Century Gothic"/>
                <a:ea typeface="Century Gothic"/>
                <a:cs typeface="Century Gothic"/>
                <a:sym typeface="Century Gothic"/>
              </a:defRPr>
            </a:lvl9pPr>
          </a:lstStyle>
          <a:p/>
        </p:txBody>
      </p:sp>
      <p:sp>
        <p:nvSpPr>
          <p:cNvPr id="436" name="Shape 436"/>
          <p:cNvSpPr txBox="1"/>
          <p:nvPr>
            <p:ph idx="11" type="ftr"/>
          </p:nvPr>
        </p:nvSpPr>
        <p:spPr>
          <a:xfrm>
            <a:off x="1600201" y="6356352"/>
            <a:ext cx="5333999" cy="365099"/>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9pPr>
          </a:lstStyle>
          <a:p/>
        </p:txBody>
      </p:sp>
      <p:sp>
        <p:nvSpPr>
          <p:cNvPr id="437" name="Shape 437"/>
          <p:cNvSpPr txBox="1"/>
          <p:nvPr>
            <p:ph idx="12" type="sldNum"/>
          </p:nvPr>
        </p:nvSpPr>
        <p:spPr>
          <a:xfrm>
            <a:off x="533400" y="6356352"/>
            <a:ext cx="762000" cy="365099"/>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sz="900">
                <a:solidFill>
                  <a:srgbClr val="898989"/>
                </a:solidFill>
                <a:latin typeface="Century Gothic"/>
                <a:ea typeface="Century Gothic"/>
                <a:cs typeface="Century Gothic"/>
                <a:sym typeface="Century Gothic"/>
              </a:defRPr>
            </a:lvl1pPr>
            <a:lvl2pPr indent="0" lvl="1" marL="0" marR="0" rtl="0" algn="ctr">
              <a:spcBef>
                <a:spcPts val="0"/>
              </a:spcBef>
              <a:buNone/>
              <a:defRPr sz="900">
                <a:solidFill>
                  <a:srgbClr val="898989"/>
                </a:solidFill>
                <a:latin typeface="Century Gothic"/>
                <a:ea typeface="Century Gothic"/>
                <a:cs typeface="Century Gothic"/>
                <a:sym typeface="Century Gothic"/>
              </a:defRPr>
            </a:lvl2pPr>
            <a:lvl3pPr indent="0" lvl="2" marL="0" marR="0" rtl="0" algn="ctr">
              <a:spcBef>
                <a:spcPts val="0"/>
              </a:spcBef>
              <a:buNone/>
              <a:defRPr sz="900">
                <a:solidFill>
                  <a:srgbClr val="898989"/>
                </a:solidFill>
                <a:latin typeface="Century Gothic"/>
                <a:ea typeface="Century Gothic"/>
                <a:cs typeface="Century Gothic"/>
                <a:sym typeface="Century Gothic"/>
              </a:defRPr>
            </a:lvl3pPr>
            <a:lvl4pPr indent="0" lvl="3" marL="0" marR="0" rtl="0" algn="ctr">
              <a:spcBef>
                <a:spcPts val="0"/>
              </a:spcBef>
              <a:buNone/>
              <a:defRPr sz="900">
                <a:solidFill>
                  <a:srgbClr val="898989"/>
                </a:solidFill>
                <a:latin typeface="Century Gothic"/>
                <a:ea typeface="Century Gothic"/>
                <a:cs typeface="Century Gothic"/>
                <a:sym typeface="Century Gothic"/>
              </a:defRPr>
            </a:lvl4pPr>
            <a:lvl5pPr indent="0" lvl="4" marL="0" marR="0" rtl="0" algn="ctr">
              <a:spcBef>
                <a:spcPts val="0"/>
              </a:spcBef>
              <a:buNone/>
              <a:defRPr sz="900">
                <a:solidFill>
                  <a:srgbClr val="898989"/>
                </a:solidFill>
                <a:latin typeface="Century Gothic"/>
                <a:ea typeface="Century Gothic"/>
                <a:cs typeface="Century Gothic"/>
                <a:sym typeface="Century Gothic"/>
              </a:defRPr>
            </a:lvl5pPr>
            <a:lvl6pPr indent="0" lvl="5" marL="0" marR="0" rtl="0" algn="ctr">
              <a:spcBef>
                <a:spcPts val="0"/>
              </a:spcBef>
              <a:buNone/>
              <a:defRPr sz="900">
                <a:solidFill>
                  <a:srgbClr val="898989"/>
                </a:solidFill>
                <a:latin typeface="Century Gothic"/>
                <a:ea typeface="Century Gothic"/>
                <a:cs typeface="Century Gothic"/>
                <a:sym typeface="Century Gothic"/>
              </a:defRPr>
            </a:lvl6pPr>
            <a:lvl7pPr indent="0" lvl="6" marL="0" marR="0" rtl="0" algn="ctr">
              <a:spcBef>
                <a:spcPts val="0"/>
              </a:spcBef>
              <a:buNone/>
              <a:defRPr sz="900">
                <a:solidFill>
                  <a:srgbClr val="898989"/>
                </a:solidFill>
                <a:latin typeface="Century Gothic"/>
                <a:ea typeface="Century Gothic"/>
                <a:cs typeface="Century Gothic"/>
                <a:sym typeface="Century Gothic"/>
              </a:defRPr>
            </a:lvl7pPr>
            <a:lvl8pPr indent="0" lvl="7" marL="0" marR="0" rtl="0" algn="ctr">
              <a:spcBef>
                <a:spcPts val="0"/>
              </a:spcBef>
              <a:buNone/>
              <a:defRPr sz="900">
                <a:solidFill>
                  <a:srgbClr val="898989"/>
                </a:solidFill>
                <a:latin typeface="Century Gothic"/>
                <a:ea typeface="Century Gothic"/>
                <a:cs typeface="Century Gothic"/>
                <a:sym typeface="Century Gothic"/>
              </a:defRPr>
            </a:lvl8pPr>
            <a:lvl9pPr indent="0" lvl="8" marL="0" marR="0" rtl="0" algn="ctr">
              <a:spcBef>
                <a:spcPts val="0"/>
              </a:spcBef>
              <a:buNone/>
              <a:defRPr sz="900">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438" name="Shape 438"/>
        <p:cNvGrpSpPr/>
        <p:nvPr/>
      </p:nvGrpSpPr>
      <p:grpSpPr>
        <a:xfrm>
          <a:off x="0" y="0"/>
          <a:ext cx="0" cy="0"/>
          <a:chOff x="0" y="0"/>
          <a:chExt cx="0" cy="0"/>
        </a:xfrm>
      </p:grpSpPr>
      <p:sp>
        <p:nvSpPr>
          <p:cNvPr id="439" name="Shape 439"/>
          <p:cNvSpPr txBox="1"/>
          <p:nvPr>
            <p:ph type="title"/>
          </p:nvPr>
        </p:nvSpPr>
        <p:spPr>
          <a:xfrm>
            <a:off x="457201" y="273050"/>
            <a:ext cx="3008399" cy="11619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lt1"/>
              </a:buClr>
              <a:buSzPts val="1500"/>
              <a:buFont typeface="Rockwell"/>
              <a:buNone/>
              <a:defRPr b="1" i="0" sz="1500" u="none" cap="none" strike="noStrike">
                <a:solidFill>
                  <a:schemeClr val="lt1"/>
                </a:solidFill>
                <a:latin typeface="Rockwell"/>
                <a:ea typeface="Rockwell"/>
                <a:cs typeface="Rockwell"/>
                <a:sym typeface="Rockwell"/>
              </a:defRPr>
            </a:lvl1pPr>
            <a:lvl2pPr lvl="1"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2pPr>
            <a:lvl3pPr lvl="2"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3pPr>
            <a:lvl4pPr lvl="3"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4pPr>
            <a:lvl5pPr lvl="4"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5pPr>
            <a:lvl6pPr lvl="5"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6pPr>
            <a:lvl7pPr lvl="6"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7pPr>
            <a:lvl8pPr lvl="7"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8pPr>
            <a:lvl9pPr lvl="8"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9pPr>
          </a:lstStyle>
          <a:p/>
        </p:txBody>
      </p:sp>
      <p:sp>
        <p:nvSpPr>
          <p:cNvPr id="440" name="Shape 440"/>
          <p:cNvSpPr txBox="1"/>
          <p:nvPr>
            <p:ph idx="1" type="body"/>
          </p:nvPr>
        </p:nvSpPr>
        <p:spPr>
          <a:xfrm>
            <a:off x="3575051" y="273052"/>
            <a:ext cx="5111699" cy="5852999"/>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480"/>
              </a:spcBef>
              <a:spcAft>
                <a:spcPts val="0"/>
              </a:spcAft>
              <a:buClr>
                <a:schemeClr val="dk1"/>
              </a:buClr>
              <a:buSzPts val="2400"/>
              <a:buFont typeface="Century Gothic"/>
              <a:buNone/>
              <a:defRPr b="0" i="0" sz="2400" u="none" cap="none" strike="noStrike">
                <a:solidFill>
                  <a:schemeClr val="dk1"/>
                </a:solidFill>
                <a:latin typeface="Century Gothic"/>
                <a:ea typeface="Century Gothic"/>
                <a:cs typeface="Century Gothic"/>
                <a:sym typeface="Century Gothic"/>
              </a:defRPr>
            </a:lvl1pPr>
            <a:lvl2pPr indent="-361950" lvl="1" marL="914400" marR="0" rtl="0" algn="l">
              <a:lnSpc>
                <a:spcPct val="100000"/>
              </a:lnSpc>
              <a:spcBef>
                <a:spcPts val="420"/>
              </a:spcBef>
              <a:spcAft>
                <a:spcPts val="0"/>
              </a:spcAft>
              <a:buClr>
                <a:schemeClr val="dk1"/>
              </a:buClr>
              <a:buSzPts val="2100"/>
              <a:buFont typeface="Arial"/>
              <a:buChar char="•"/>
              <a:defRPr b="0" i="0" sz="2100" u="none" cap="none" strike="noStrike">
                <a:solidFill>
                  <a:schemeClr val="dk1"/>
                </a:solidFill>
                <a:latin typeface="Century Gothic"/>
                <a:ea typeface="Century Gothic"/>
                <a:cs typeface="Century Gothic"/>
                <a:sym typeface="Century Gothic"/>
              </a:defRPr>
            </a:lvl2pPr>
            <a:lvl3pPr indent="-342900" lvl="2" marL="1371600" marR="0" rtl="0" algn="l">
              <a:lnSpc>
                <a:spcPct val="100000"/>
              </a:lnSpc>
              <a:spcBef>
                <a:spcPts val="360"/>
              </a:spcBef>
              <a:spcAft>
                <a:spcPts val="0"/>
              </a:spcAft>
              <a:buClr>
                <a:schemeClr val="dk1"/>
              </a:buClr>
              <a:buSzPts val="1800"/>
              <a:buFont typeface="Courier New"/>
              <a:buChar char="o"/>
              <a:defRPr b="0" i="0" sz="1800" u="none" cap="none" strike="noStrike">
                <a:solidFill>
                  <a:schemeClr val="dk1"/>
                </a:solidFill>
                <a:latin typeface="Century Gothic"/>
                <a:ea typeface="Century Gothic"/>
                <a:cs typeface="Century Gothic"/>
                <a:sym typeface="Century Gothic"/>
              </a:defRPr>
            </a:lvl3pPr>
            <a:lvl4pPr indent="-323850" lvl="3" marL="1828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4pPr>
            <a:lvl5pPr indent="-323850" lvl="4" marL="22860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9pPr>
          </a:lstStyle>
          <a:p/>
        </p:txBody>
      </p:sp>
      <p:sp>
        <p:nvSpPr>
          <p:cNvPr id="441" name="Shape 441"/>
          <p:cNvSpPr txBox="1"/>
          <p:nvPr>
            <p:ph idx="2" type="body"/>
          </p:nvPr>
        </p:nvSpPr>
        <p:spPr>
          <a:xfrm>
            <a:off x="457201" y="1435102"/>
            <a:ext cx="3008399" cy="4691099"/>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210"/>
              </a:spcBef>
              <a:spcAft>
                <a:spcPts val="0"/>
              </a:spcAft>
              <a:buClr>
                <a:schemeClr val="dk1"/>
              </a:buClr>
              <a:buSzPts val="1050"/>
              <a:buFont typeface="Arial"/>
              <a:buNone/>
              <a:defRPr b="0" i="0" sz="1050" u="none" cap="none" strike="noStrike">
                <a:solidFill>
                  <a:schemeClr val="dk1"/>
                </a:solidFill>
                <a:latin typeface="Century Gothic"/>
                <a:ea typeface="Century Gothic"/>
                <a:cs typeface="Century Gothic"/>
                <a:sym typeface="Century Gothic"/>
              </a:defRPr>
            </a:lvl1pPr>
            <a:lvl2pPr indent="-228600" lvl="1" marL="9144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2pPr>
            <a:lvl3pPr indent="-228600" lvl="2" marL="1371600" marR="0" rtl="0" algn="l">
              <a:lnSpc>
                <a:spcPct val="100000"/>
              </a:lnSpc>
              <a:spcBef>
                <a:spcPts val="150"/>
              </a:spcBef>
              <a:spcAft>
                <a:spcPts val="0"/>
              </a:spcAft>
              <a:buClr>
                <a:schemeClr val="dk1"/>
              </a:buClr>
              <a:buSzPts val="750"/>
              <a:buFont typeface="Courier New"/>
              <a:buNone/>
              <a:defRPr b="0" i="0" sz="750" u="none" cap="none" strike="noStrike">
                <a:solidFill>
                  <a:schemeClr val="dk1"/>
                </a:solidFill>
                <a:latin typeface="Century Gothic"/>
                <a:ea typeface="Century Gothic"/>
                <a:cs typeface="Century Gothic"/>
                <a:sym typeface="Century Gothic"/>
              </a:defRPr>
            </a:lvl3pPr>
            <a:lvl4pPr indent="-228600" lvl="3" marL="1828800" marR="0" rtl="0" algn="l">
              <a:lnSpc>
                <a:spcPct val="100000"/>
              </a:lnSpc>
              <a:spcBef>
                <a:spcPts val="135"/>
              </a:spcBef>
              <a:spcAft>
                <a:spcPts val="0"/>
              </a:spcAft>
              <a:buClr>
                <a:schemeClr val="dk1"/>
              </a:buClr>
              <a:buSzPts val="675"/>
              <a:buFont typeface="Arial"/>
              <a:buNone/>
              <a:defRPr b="0" i="0" sz="675" u="none" cap="none" strike="noStrike">
                <a:solidFill>
                  <a:schemeClr val="dk1"/>
                </a:solidFill>
                <a:latin typeface="Century Gothic"/>
                <a:ea typeface="Century Gothic"/>
                <a:cs typeface="Century Gothic"/>
                <a:sym typeface="Century Gothic"/>
              </a:defRPr>
            </a:lvl4pPr>
            <a:lvl5pPr indent="-228600" lvl="4" marL="2286000" marR="0" rtl="0" algn="l">
              <a:lnSpc>
                <a:spcPct val="100000"/>
              </a:lnSpc>
              <a:spcBef>
                <a:spcPts val="135"/>
              </a:spcBef>
              <a:spcAft>
                <a:spcPts val="0"/>
              </a:spcAft>
              <a:buClr>
                <a:schemeClr val="dk1"/>
              </a:buClr>
              <a:buSzPts val="675"/>
              <a:buFont typeface="Arial"/>
              <a:buNone/>
              <a:defRPr b="0" i="0" sz="675" u="none" cap="none" strike="noStrike">
                <a:solidFill>
                  <a:schemeClr val="dk1"/>
                </a:solidFill>
                <a:latin typeface="Century Gothic"/>
                <a:ea typeface="Century Gothic"/>
                <a:cs typeface="Century Gothic"/>
                <a:sym typeface="Century Gothic"/>
              </a:defRPr>
            </a:lvl5pPr>
            <a:lvl6pPr indent="-228600" lvl="5" marL="2743200" marR="0" rtl="0" algn="l">
              <a:lnSpc>
                <a:spcPct val="100000"/>
              </a:lnSpc>
              <a:spcBef>
                <a:spcPts val="135"/>
              </a:spcBef>
              <a:spcAft>
                <a:spcPts val="0"/>
              </a:spcAft>
              <a:buClr>
                <a:schemeClr val="dk1"/>
              </a:buClr>
              <a:buSzPts val="675"/>
              <a:buFont typeface="Arial"/>
              <a:buNone/>
              <a:defRPr b="0" i="0" sz="675" u="none" cap="none" strike="noStrike">
                <a:solidFill>
                  <a:schemeClr val="dk1"/>
                </a:solidFill>
                <a:latin typeface="Century Gothic"/>
                <a:ea typeface="Century Gothic"/>
                <a:cs typeface="Century Gothic"/>
                <a:sym typeface="Century Gothic"/>
              </a:defRPr>
            </a:lvl6pPr>
            <a:lvl7pPr indent="-228600" lvl="6" marL="3200400" marR="0" rtl="0" algn="l">
              <a:lnSpc>
                <a:spcPct val="100000"/>
              </a:lnSpc>
              <a:spcBef>
                <a:spcPts val="135"/>
              </a:spcBef>
              <a:spcAft>
                <a:spcPts val="0"/>
              </a:spcAft>
              <a:buClr>
                <a:schemeClr val="dk1"/>
              </a:buClr>
              <a:buSzPts val="675"/>
              <a:buFont typeface="Arial"/>
              <a:buNone/>
              <a:defRPr b="0" i="0" sz="675" u="none" cap="none" strike="noStrike">
                <a:solidFill>
                  <a:schemeClr val="dk1"/>
                </a:solidFill>
                <a:latin typeface="Century Gothic"/>
                <a:ea typeface="Century Gothic"/>
                <a:cs typeface="Century Gothic"/>
                <a:sym typeface="Century Gothic"/>
              </a:defRPr>
            </a:lvl7pPr>
            <a:lvl8pPr indent="-228600" lvl="7" marL="3657600" marR="0" rtl="0" algn="l">
              <a:lnSpc>
                <a:spcPct val="100000"/>
              </a:lnSpc>
              <a:spcBef>
                <a:spcPts val="135"/>
              </a:spcBef>
              <a:spcAft>
                <a:spcPts val="0"/>
              </a:spcAft>
              <a:buClr>
                <a:schemeClr val="dk1"/>
              </a:buClr>
              <a:buSzPts val="675"/>
              <a:buFont typeface="Arial"/>
              <a:buNone/>
              <a:defRPr b="0" i="0" sz="675" u="none" cap="none" strike="noStrike">
                <a:solidFill>
                  <a:schemeClr val="dk1"/>
                </a:solidFill>
                <a:latin typeface="Century Gothic"/>
                <a:ea typeface="Century Gothic"/>
                <a:cs typeface="Century Gothic"/>
                <a:sym typeface="Century Gothic"/>
              </a:defRPr>
            </a:lvl8pPr>
            <a:lvl9pPr indent="-228600" lvl="8" marL="4114800" marR="0" rtl="0" algn="l">
              <a:lnSpc>
                <a:spcPct val="100000"/>
              </a:lnSpc>
              <a:spcBef>
                <a:spcPts val="135"/>
              </a:spcBef>
              <a:spcAft>
                <a:spcPts val="0"/>
              </a:spcAft>
              <a:buClr>
                <a:schemeClr val="dk1"/>
              </a:buClr>
              <a:buSzPts val="675"/>
              <a:buFont typeface="Arial"/>
              <a:buNone/>
              <a:defRPr b="0" i="0" sz="675" u="none" cap="none" strike="noStrike">
                <a:solidFill>
                  <a:schemeClr val="dk1"/>
                </a:solidFill>
                <a:latin typeface="Century Gothic"/>
                <a:ea typeface="Century Gothic"/>
                <a:cs typeface="Century Gothic"/>
                <a:sym typeface="Century Gothic"/>
              </a:defRPr>
            </a:lvl9pPr>
          </a:lstStyle>
          <a:p/>
        </p:txBody>
      </p:sp>
      <p:sp>
        <p:nvSpPr>
          <p:cNvPr id="442" name="Shape 442"/>
          <p:cNvSpPr txBox="1"/>
          <p:nvPr>
            <p:ph idx="11" type="ftr"/>
          </p:nvPr>
        </p:nvSpPr>
        <p:spPr>
          <a:xfrm>
            <a:off x="1600201" y="6356352"/>
            <a:ext cx="5333999" cy="365099"/>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9pPr>
          </a:lstStyle>
          <a:p/>
        </p:txBody>
      </p:sp>
      <p:sp>
        <p:nvSpPr>
          <p:cNvPr id="443" name="Shape 443"/>
          <p:cNvSpPr txBox="1"/>
          <p:nvPr>
            <p:ph idx="12" type="sldNum"/>
          </p:nvPr>
        </p:nvSpPr>
        <p:spPr>
          <a:xfrm>
            <a:off x="533400" y="6356352"/>
            <a:ext cx="762000" cy="365099"/>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sz="900">
                <a:solidFill>
                  <a:srgbClr val="898989"/>
                </a:solidFill>
                <a:latin typeface="Century Gothic"/>
                <a:ea typeface="Century Gothic"/>
                <a:cs typeface="Century Gothic"/>
                <a:sym typeface="Century Gothic"/>
              </a:defRPr>
            </a:lvl1pPr>
            <a:lvl2pPr indent="0" lvl="1" marL="0" marR="0" rtl="0" algn="ctr">
              <a:spcBef>
                <a:spcPts val="0"/>
              </a:spcBef>
              <a:buNone/>
              <a:defRPr sz="900">
                <a:solidFill>
                  <a:srgbClr val="898989"/>
                </a:solidFill>
                <a:latin typeface="Century Gothic"/>
                <a:ea typeface="Century Gothic"/>
                <a:cs typeface="Century Gothic"/>
                <a:sym typeface="Century Gothic"/>
              </a:defRPr>
            </a:lvl2pPr>
            <a:lvl3pPr indent="0" lvl="2" marL="0" marR="0" rtl="0" algn="ctr">
              <a:spcBef>
                <a:spcPts val="0"/>
              </a:spcBef>
              <a:buNone/>
              <a:defRPr sz="900">
                <a:solidFill>
                  <a:srgbClr val="898989"/>
                </a:solidFill>
                <a:latin typeface="Century Gothic"/>
                <a:ea typeface="Century Gothic"/>
                <a:cs typeface="Century Gothic"/>
                <a:sym typeface="Century Gothic"/>
              </a:defRPr>
            </a:lvl3pPr>
            <a:lvl4pPr indent="0" lvl="3" marL="0" marR="0" rtl="0" algn="ctr">
              <a:spcBef>
                <a:spcPts val="0"/>
              </a:spcBef>
              <a:buNone/>
              <a:defRPr sz="900">
                <a:solidFill>
                  <a:srgbClr val="898989"/>
                </a:solidFill>
                <a:latin typeface="Century Gothic"/>
                <a:ea typeface="Century Gothic"/>
                <a:cs typeface="Century Gothic"/>
                <a:sym typeface="Century Gothic"/>
              </a:defRPr>
            </a:lvl4pPr>
            <a:lvl5pPr indent="0" lvl="4" marL="0" marR="0" rtl="0" algn="ctr">
              <a:spcBef>
                <a:spcPts val="0"/>
              </a:spcBef>
              <a:buNone/>
              <a:defRPr sz="900">
                <a:solidFill>
                  <a:srgbClr val="898989"/>
                </a:solidFill>
                <a:latin typeface="Century Gothic"/>
                <a:ea typeface="Century Gothic"/>
                <a:cs typeface="Century Gothic"/>
                <a:sym typeface="Century Gothic"/>
              </a:defRPr>
            </a:lvl5pPr>
            <a:lvl6pPr indent="0" lvl="5" marL="0" marR="0" rtl="0" algn="ctr">
              <a:spcBef>
                <a:spcPts val="0"/>
              </a:spcBef>
              <a:buNone/>
              <a:defRPr sz="900">
                <a:solidFill>
                  <a:srgbClr val="898989"/>
                </a:solidFill>
                <a:latin typeface="Century Gothic"/>
                <a:ea typeface="Century Gothic"/>
                <a:cs typeface="Century Gothic"/>
                <a:sym typeface="Century Gothic"/>
              </a:defRPr>
            </a:lvl6pPr>
            <a:lvl7pPr indent="0" lvl="6" marL="0" marR="0" rtl="0" algn="ctr">
              <a:spcBef>
                <a:spcPts val="0"/>
              </a:spcBef>
              <a:buNone/>
              <a:defRPr sz="900">
                <a:solidFill>
                  <a:srgbClr val="898989"/>
                </a:solidFill>
                <a:latin typeface="Century Gothic"/>
                <a:ea typeface="Century Gothic"/>
                <a:cs typeface="Century Gothic"/>
                <a:sym typeface="Century Gothic"/>
              </a:defRPr>
            </a:lvl7pPr>
            <a:lvl8pPr indent="0" lvl="7" marL="0" marR="0" rtl="0" algn="ctr">
              <a:spcBef>
                <a:spcPts val="0"/>
              </a:spcBef>
              <a:buNone/>
              <a:defRPr sz="900">
                <a:solidFill>
                  <a:srgbClr val="898989"/>
                </a:solidFill>
                <a:latin typeface="Century Gothic"/>
                <a:ea typeface="Century Gothic"/>
                <a:cs typeface="Century Gothic"/>
                <a:sym typeface="Century Gothic"/>
              </a:defRPr>
            </a:lvl8pPr>
            <a:lvl9pPr indent="0" lvl="8" marL="0" marR="0" rtl="0" algn="ctr">
              <a:spcBef>
                <a:spcPts val="0"/>
              </a:spcBef>
              <a:buNone/>
              <a:defRPr sz="900">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44" name="Shape 444"/>
        <p:cNvGrpSpPr/>
        <p:nvPr/>
      </p:nvGrpSpPr>
      <p:grpSpPr>
        <a:xfrm>
          <a:off x="0" y="0"/>
          <a:ext cx="0" cy="0"/>
          <a:chOff x="0" y="0"/>
          <a:chExt cx="0" cy="0"/>
        </a:xfrm>
      </p:grpSpPr>
      <p:sp>
        <p:nvSpPr>
          <p:cNvPr id="445" name="Shape 445"/>
          <p:cNvSpPr txBox="1"/>
          <p:nvPr>
            <p:ph type="title"/>
          </p:nvPr>
        </p:nvSpPr>
        <p:spPr>
          <a:xfrm>
            <a:off x="4761" y="17461"/>
            <a:ext cx="9139200" cy="5922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1pPr>
            <a:lvl2pPr lvl="1"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2pPr>
            <a:lvl3pPr lvl="2"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3pPr>
            <a:lvl4pPr lvl="3"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4pPr>
            <a:lvl5pPr lvl="4"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5pPr>
            <a:lvl6pPr lvl="5"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6pPr>
            <a:lvl7pPr lvl="6"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7pPr>
            <a:lvl8pPr lvl="7"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8pPr>
            <a:lvl9pPr lvl="8"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9pPr>
          </a:lstStyle>
          <a:p/>
        </p:txBody>
      </p:sp>
      <p:sp>
        <p:nvSpPr>
          <p:cNvPr id="446" name="Shape 446"/>
          <p:cNvSpPr txBox="1"/>
          <p:nvPr>
            <p:ph idx="11" type="ftr"/>
          </p:nvPr>
        </p:nvSpPr>
        <p:spPr>
          <a:xfrm>
            <a:off x="1600201" y="6356352"/>
            <a:ext cx="5333999" cy="365099"/>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9pPr>
          </a:lstStyle>
          <a:p/>
        </p:txBody>
      </p:sp>
      <p:sp>
        <p:nvSpPr>
          <p:cNvPr id="447" name="Shape 447"/>
          <p:cNvSpPr txBox="1"/>
          <p:nvPr>
            <p:ph idx="12" type="sldNum"/>
          </p:nvPr>
        </p:nvSpPr>
        <p:spPr>
          <a:xfrm>
            <a:off x="533400" y="6356352"/>
            <a:ext cx="762000" cy="365099"/>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sz="900">
                <a:solidFill>
                  <a:srgbClr val="898989"/>
                </a:solidFill>
                <a:latin typeface="Century Gothic"/>
                <a:ea typeface="Century Gothic"/>
                <a:cs typeface="Century Gothic"/>
                <a:sym typeface="Century Gothic"/>
              </a:defRPr>
            </a:lvl1pPr>
            <a:lvl2pPr indent="0" lvl="1" marL="0" marR="0" rtl="0" algn="ctr">
              <a:spcBef>
                <a:spcPts val="0"/>
              </a:spcBef>
              <a:buNone/>
              <a:defRPr sz="900">
                <a:solidFill>
                  <a:srgbClr val="898989"/>
                </a:solidFill>
                <a:latin typeface="Century Gothic"/>
                <a:ea typeface="Century Gothic"/>
                <a:cs typeface="Century Gothic"/>
                <a:sym typeface="Century Gothic"/>
              </a:defRPr>
            </a:lvl2pPr>
            <a:lvl3pPr indent="0" lvl="2" marL="0" marR="0" rtl="0" algn="ctr">
              <a:spcBef>
                <a:spcPts val="0"/>
              </a:spcBef>
              <a:buNone/>
              <a:defRPr sz="900">
                <a:solidFill>
                  <a:srgbClr val="898989"/>
                </a:solidFill>
                <a:latin typeface="Century Gothic"/>
                <a:ea typeface="Century Gothic"/>
                <a:cs typeface="Century Gothic"/>
                <a:sym typeface="Century Gothic"/>
              </a:defRPr>
            </a:lvl3pPr>
            <a:lvl4pPr indent="0" lvl="3" marL="0" marR="0" rtl="0" algn="ctr">
              <a:spcBef>
                <a:spcPts val="0"/>
              </a:spcBef>
              <a:buNone/>
              <a:defRPr sz="900">
                <a:solidFill>
                  <a:srgbClr val="898989"/>
                </a:solidFill>
                <a:latin typeface="Century Gothic"/>
                <a:ea typeface="Century Gothic"/>
                <a:cs typeface="Century Gothic"/>
                <a:sym typeface="Century Gothic"/>
              </a:defRPr>
            </a:lvl4pPr>
            <a:lvl5pPr indent="0" lvl="4" marL="0" marR="0" rtl="0" algn="ctr">
              <a:spcBef>
                <a:spcPts val="0"/>
              </a:spcBef>
              <a:buNone/>
              <a:defRPr sz="900">
                <a:solidFill>
                  <a:srgbClr val="898989"/>
                </a:solidFill>
                <a:latin typeface="Century Gothic"/>
                <a:ea typeface="Century Gothic"/>
                <a:cs typeface="Century Gothic"/>
                <a:sym typeface="Century Gothic"/>
              </a:defRPr>
            </a:lvl5pPr>
            <a:lvl6pPr indent="0" lvl="5" marL="0" marR="0" rtl="0" algn="ctr">
              <a:spcBef>
                <a:spcPts val="0"/>
              </a:spcBef>
              <a:buNone/>
              <a:defRPr sz="900">
                <a:solidFill>
                  <a:srgbClr val="898989"/>
                </a:solidFill>
                <a:latin typeface="Century Gothic"/>
                <a:ea typeface="Century Gothic"/>
                <a:cs typeface="Century Gothic"/>
                <a:sym typeface="Century Gothic"/>
              </a:defRPr>
            </a:lvl6pPr>
            <a:lvl7pPr indent="0" lvl="6" marL="0" marR="0" rtl="0" algn="ctr">
              <a:spcBef>
                <a:spcPts val="0"/>
              </a:spcBef>
              <a:buNone/>
              <a:defRPr sz="900">
                <a:solidFill>
                  <a:srgbClr val="898989"/>
                </a:solidFill>
                <a:latin typeface="Century Gothic"/>
                <a:ea typeface="Century Gothic"/>
                <a:cs typeface="Century Gothic"/>
                <a:sym typeface="Century Gothic"/>
              </a:defRPr>
            </a:lvl7pPr>
            <a:lvl8pPr indent="0" lvl="7" marL="0" marR="0" rtl="0" algn="ctr">
              <a:spcBef>
                <a:spcPts val="0"/>
              </a:spcBef>
              <a:buNone/>
              <a:defRPr sz="900">
                <a:solidFill>
                  <a:srgbClr val="898989"/>
                </a:solidFill>
                <a:latin typeface="Century Gothic"/>
                <a:ea typeface="Century Gothic"/>
                <a:cs typeface="Century Gothic"/>
                <a:sym typeface="Century Gothic"/>
              </a:defRPr>
            </a:lvl8pPr>
            <a:lvl9pPr indent="0" lvl="8" marL="0" marR="0" rtl="0" algn="ctr">
              <a:spcBef>
                <a:spcPts val="0"/>
              </a:spcBef>
              <a:buNone/>
              <a:defRPr sz="900">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48" name="Shape 448"/>
        <p:cNvGrpSpPr/>
        <p:nvPr/>
      </p:nvGrpSpPr>
      <p:grpSpPr>
        <a:xfrm>
          <a:off x="0" y="0"/>
          <a:ext cx="0" cy="0"/>
          <a:chOff x="0" y="0"/>
          <a:chExt cx="0" cy="0"/>
        </a:xfrm>
      </p:grpSpPr>
      <p:sp>
        <p:nvSpPr>
          <p:cNvPr id="449" name="Shape 449"/>
          <p:cNvSpPr txBox="1"/>
          <p:nvPr>
            <p:ph type="title"/>
          </p:nvPr>
        </p:nvSpPr>
        <p:spPr>
          <a:xfrm>
            <a:off x="4761" y="17461"/>
            <a:ext cx="9139200" cy="5922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1pPr>
            <a:lvl2pPr lvl="1"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2pPr>
            <a:lvl3pPr lvl="2"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3pPr>
            <a:lvl4pPr lvl="3"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4pPr>
            <a:lvl5pPr lvl="4"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5pPr>
            <a:lvl6pPr lvl="5"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6pPr>
            <a:lvl7pPr lvl="6"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7pPr>
            <a:lvl8pPr lvl="7"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8pPr>
            <a:lvl9pPr lvl="8"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9pPr>
          </a:lstStyle>
          <a:p/>
        </p:txBody>
      </p:sp>
      <p:sp>
        <p:nvSpPr>
          <p:cNvPr id="450" name="Shape 450"/>
          <p:cNvSpPr txBox="1"/>
          <p:nvPr>
            <p:ph idx="1" type="body"/>
          </p:nvPr>
        </p:nvSpPr>
        <p:spPr>
          <a:xfrm>
            <a:off x="457201" y="1535112"/>
            <a:ext cx="4040099" cy="639898"/>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entury Gothic"/>
                <a:ea typeface="Century Gothic"/>
                <a:cs typeface="Century Gothic"/>
                <a:sym typeface="Century Gothic"/>
              </a:defRPr>
            </a:lvl1pPr>
            <a:lvl2pPr indent="-228600" lvl="1" marL="914400" marR="0" rtl="0" algn="l">
              <a:lnSpc>
                <a:spcPct val="100000"/>
              </a:lnSpc>
              <a:spcBef>
                <a:spcPts val="300"/>
              </a:spcBef>
              <a:spcAft>
                <a:spcPts val="0"/>
              </a:spcAft>
              <a:buClr>
                <a:schemeClr val="dk1"/>
              </a:buClr>
              <a:buSzPts val="1500"/>
              <a:buFont typeface="Arial"/>
              <a:buNone/>
              <a:defRPr b="1" i="0" sz="1500" u="none" cap="none" strike="noStrike">
                <a:solidFill>
                  <a:schemeClr val="dk1"/>
                </a:solidFill>
                <a:latin typeface="Century Gothic"/>
                <a:ea typeface="Century Gothic"/>
                <a:cs typeface="Century Gothic"/>
                <a:sym typeface="Century Gothic"/>
              </a:defRPr>
            </a:lvl2pPr>
            <a:lvl3pPr indent="-228600" lvl="2" marL="1371600" marR="0" rtl="0" algn="l">
              <a:lnSpc>
                <a:spcPct val="100000"/>
              </a:lnSpc>
              <a:spcBef>
                <a:spcPts val="270"/>
              </a:spcBef>
              <a:spcAft>
                <a:spcPts val="0"/>
              </a:spcAft>
              <a:buClr>
                <a:schemeClr val="dk1"/>
              </a:buClr>
              <a:buSzPts val="1350"/>
              <a:buFont typeface="Courier New"/>
              <a:buNone/>
              <a:defRPr b="1" i="0" sz="1350" u="none" cap="none" strike="noStrike">
                <a:solidFill>
                  <a:schemeClr val="dk1"/>
                </a:solidFill>
                <a:latin typeface="Century Gothic"/>
                <a:ea typeface="Century Gothic"/>
                <a:cs typeface="Century Gothic"/>
                <a:sym typeface="Century Gothic"/>
              </a:defRPr>
            </a:lvl3pPr>
            <a:lvl4pPr indent="-228600" lvl="3" marL="18288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Century Gothic"/>
                <a:ea typeface="Century Gothic"/>
                <a:cs typeface="Century Gothic"/>
                <a:sym typeface="Century Gothic"/>
              </a:defRPr>
            </a:lvl4pPr>
            <a:lvl5pPr indent="-228600" lvl="4" marL="22860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Century Gothic"/>
                <a:ea typeface="Century Gothic"/>
                <a:cs typeface="Century Gothic"/>
                <a:sym typeface="Century Gothic"/>
              </a:defRPr>
            </a:lvl5pPr>
            <a:lvl6pPr indent="-228600" lvl="5" marL="27432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Century Gothic"/>
                <a:ea typeface="Century Gothic"/>
                <a:cs typeface="Century Gothic"/>
                <a:sym typeface="Century Gothic"/>
              </a:defRPr>
            </a:lvl6pPr>
            <a:lvl7pPr indent="-228600" lvl="6" marL="32004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Century Gothic"/>
                <a:ea typeface="Century Gothic"/>
                <a:cs typeface="Century Gothic"/>
                <a:sym typeface="Century Gothic"/>
              </a:defRPr>
            </a:lvl7pPr>
            <a:lvl8pPr indent="-228600" lvl="7" marL="36576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Century Gothic"/>
                <a:ea typeface="Century Gothic"/>
                <a:cs typeface="Century Gothic"/>
                <a:sym typeface="Century Gothic"/>
              </a:defRPr>
            </a:lvl8pPr>
            <a:lvl9pPr indent="-228600" lvl="8" marL="41148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Century Gothic"/>
                <a:ea typeface="Century Gothic"/>
                <a:cs typeface="Century Gothic"/>
                <a:sym typeface="Century Gothic"/>
              </a:defRPr>
            </a:lvl9pPr>
          </a:lstStyle>
          <a:p/>
        </p:txBody>
      </p:sp>
      <p:sp>
        <p:nvSpPr>
          <p:cNvPr id="451" name="Shape 451"/>
          <p:cNvSpPr txBox="1"/>
          <p:nvPr>
            <p:ph idx="2" type="body"/>
          </p:nvPr>
        </p:nvSpPr>
        <p:spPr>
          <a:xfrm>
            <a:off x="457201" y="2174875"/>
            <a:ext cx="4040099" cy="39513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36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1pPr>
            <a:lvl2pPr indent="-323850" lvl="1" marL="914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2pPr>
            <a:lvl3pPr indent="-314325" lvl="2" marL="1371600" marR="0" rtl="0" algn="l">
              <a:lnSpc>
                <a:spcPct val="100000"/>
              </a:lnSpc>
              <a:spcBef>
                <a:spcPts val="270"/>
              </a:spcBef>
              <a:spcAft>
                <a:spcPts val="0"/>
              </a:spcAft>
              <a:buClr>
                <a:schemeClr val="dk1"/>
              </a:buClr>
              <a:buSzPts val="1350"/>
              <a:buFont typeface="Courier New"/>
              <a:buChar char="o"/>
              <a:defRPr b="0" i="0" sz="1350" u="none" cap="none" strike="noStrike">
                <a:solidFill>
                  <a:schemeClr val="dk1"/>
                </a:solidFill>
                <a:latin typeface="Century Gothic"/>
                <a:ea typeface="Century Gothic"/>
                <a:cs typeface="Century Gothic"/>
                <a:sym typeface="Century Gothic"/>
              </a:defRPr>
            </a:lvl3pPr>
            <a:lvl4pPr indent="-304800" lvl="3" marL="1828800" marR="0" rtl="0" algn="l">
              <a:lnSpc>
                <a:spcPct val="100000"/>
              </a:lnSpc>
              <a:spcBef>
                <a:spcPts val="24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4pPr>
            <a:lvl5pPr indent="-304800" lvl="4" marL="2286000" marR="0" rtl="0" algn="l">
              <a:lnSpc>
                <a:spcPct val="100000"/>
              </a:lnSpc>
              <a:spcBef>
                <a:spcPts val="24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5pPr>
            <a:lvl6pPr indent="-304800" lvl="5" marL="2743200" marR="0" rtl="0" algn="l">
              <a:lnSpc>
                <a:spcPct val="100000"/>
              </a:lnSpc>
              <a:spcBef>
                <a:spcPts val="24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6pPr>
            <a:lvl7pPr indent="-304800" lvl="6" marL="3200400" marR="0" rtl="0" algn="l">
              <a:lnSpc>
                <a:spcPct val="100000"/>
              </a:lnSpc>
              <a:spcBef>
                <a:spcPts val="24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7pPr>
            <a:lvl8pPr indent="-304800" lvl="7" marL="3657600" marR="0" rtl="0" algn="l">
              <a:lnSpc>
                <a:spcPct val="100000"/>
              </a:lnSpc>
              <a:spcBef>
                <a:spcPts val="24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8pPr>
            <a:lvl9pPr indent="-304800" lvl="8" marL="4114800" marR="0" rtl="0" algn="l">
              <a:lnSpc>
                <a:spcPct val="100000"/>
              </a:lnSpc>
              <a:spcBef>
                <a:spcPts val="24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9pPr>
          </a:lstStyle>
          <a:p/>
        </p:txBody>
      </p:sp>
      <p:sp>
        <p:nvSpPr>
          <p:cNvPr id="452" name="Shape 452"/>
          <p:cNvSpPr txBox="1"/>
          <p:nvPr>
            <p:ph idx="3" type="body"/>
          </p:nvPr>
        </p:nvSpPr>
        <p:spPr>
          <a:xfrm>
            <a:off x="4645025" y="1535112"/>
            <a:ext cx="4041900" cy="639898"/>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entury Gothic"/>
                <a:ea typeface="Century Gothic"/>
                <a:cs typeface="Century Gothic"/>
                <a:sym typeface="Century Gothic"/>
              </a:defRPr>
            </a:lvl1pPr>
            <a:lvl2pPr indent="-228600" lvl="1" marL="914400" marR="0" rtl="0" algn="l">
              <a:lnSpc>
                <a:spcPct val="100000"/>
              </a:lnSpc>
              <a:spcBef>
                <a:spcPts val="300"/>
              </a:spcBef>
              <a:spcAft>
                <a:spcPts val="0"/>
              </a:spcAft>
              <a:buClr>
                <a:schemeClr val="dk1"/>
              </a:buClr>
              <a:buSzPts val="1500"/>
              <a:buFont typeface="Arial"/>
              <a:buNone/>
              <a:defRPr b="1" i="0" sz="1500" u="none" cap="none" strike="noStrike">
                <a:solidFill>
                  <a:schemeClr val="dk1"/>
                </a:solidFill>
                <a:latin typeface="Century Gothic"/>
                <a:ea typeface="Century Gothic"/>
                <a:cs typeface="Century Gothic"/>
                <a:sym typeface="Century Gothic"/>
              </a:defRPr>
            </a:lvl2pPr>
            <a:lvl3pPr indent="-228600" lvl="2" marL="1371600" marR="0" rtl="0" algn="l">
              <a:lnSpc>
                <a:spcPct val="100000"/>
              </a:lnSpc>
              <a:spcBef>
                <a:spcPts val="270"/>
              </a:spcBef>
              <a:spcAft>
                <a:spcPts val="0"/>
              </a:spcAft>
              <a:buClr>
                <a:schemeClr val="dk1"/>
              </a:buClr>
              <a:buSzPts val="1350"/>
              <a:buFont typeface="Courier New"/>
              <a:buNone/>
              <a:defRPr b="1" i="0" sz="1350" u="none" cap="none" strike="noStrike">
                <a:solidFill>
                  <a:schemeClr val="dk1"/>
                </a:solidFill>
                <a:latin typeface="Century Gothic"/>
                <a:ea typeface="Century Gothic"/>
                <a:cs typeface="Century Gothic"/>
                <a:sym typeface="Century Gothic"/>
              </a:defRPr>
            </a:lvl3pPr>
            <a:lvl4pPr indent="-228600" lvl="3" marL="18288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Century Gothic"/>
                <a:ea typeface="Century Gothic"/>
                <a:cs typeface="Century Gothic"/>
                <a:sym typeface="Century Gothic"/>
              </a:defRPr>
            </a:lvl4pPr>
            <a:lvl5pPr indent="-228600" lvl="4" marL="22860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Century Gothic"/>
                <a:ea typeface="Century Gothic"/>
                <a:cs typeface="Century Gothic"/>
                <a:sym typeface="Century Gothic"/>
              </a:defRPr>
            </a:lvl5pPr>
            <a:lvl6pPr indent="-228600" lvl="5" marL="27432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Century Gothic"/>
                <a:ea typeface="Century Gothic"/>
                <a:cs typeface="Century Gothic"/>
                <a:sym typeface="Century Gothic"/>
              </a:defRPr>
            </a:lvl6pPr>
            <a:lvl7pPr indent="-228600" lvl="6" marL="32004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Century Gothic"/>
                <a:ea typeface="Century Gothic"/>
                <a:cs typeface="Century Gothic"/>
                <a:sym typeface="Century Gothic"/>
              </a:defRPr>
            </a:lvl7pPr>
            <a:lvl8pPr indent="-228600" lvl="7" marL="36576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Century Gothic"/>
                <a:ea typeface="Century Gothic"/>
                <a:cs typeface="Century Gothic"/>
                <a:sym typeface="Century Gothic"/>
              </a:defRPr>
            </a:lvl8pPr>
            <a:lvl9pPr indent="-228600" lvl="8" marL="4114800" marR="0" rtl="0" algn="l">
              <a:lnSpc>
                <a:spcPct val="100000"/>
              </a:lnSpc>
              <a:spcBef>
                <a:spcPts val="240"/>
              </a:spcBef>
              <a:spcAft>
                <a:spcPts val="0"/>
              </a:spcAft>
              <a:buClr>
                <a:schemeClr val="dk1"/>
              </a:buClr>
              <a:buSzPts val="1200"/>
              <a:buFont typeface="Arial"/>
              <a:buNone/>
              <a:defRPr b="1" i="0" sz="1200" u="none" cap="none" strike="noStrike">
                <a:solidFill>
                  <a:schemeClr val="dk1"/>
                </a:solidFill>
                <a:latin typeface="Century Gothic"/>
                <a:ea typeface="Century Gothic"/>
                <a:cs typeface="Century Gothic"/>
                <a:sym typeface="Century Gothic"/>
              </a:defRPr>
            </a:lvl9pPr>
          </a:lstStyle>
          <a:p/>
        </p:txBody>
      </p:sp>
      <p:sp>
        <p:nvSpPr>
          <p:cNvPr id="453" name="Shape 453"/>
          <p:cNvSpPr txBox="1"/>
          <p:nvPr>
            <p:ph idx="4" type="body"/>
          </p:nvPr>
        </p:nvSpPr>
        <p:spPr>
          <a:xfrm>
            <a:off x="4645025" y="2174875"/>
            <a:ext cx="4041900" cy="39513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36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1pPr>
            <a:lvl2pPr indent="-323850" lvl="1" marL="914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2pPr>
            <a:lvl3pPr indent="-314325" lvl="2" marL="1371600" marR="0" rtl="0" algn="l">
              <a:lnSpc>
                <a:spcPct val="100000"/>
              </a:lnSpc>
              <a:spcBef>
                <a:spcPts val="270"/>
              </a:spcBef>
              <a:spcAft>
                <a:spcPts val="0"/>
              </a:spcAft>
              <a:buClr>
                <a:schemeClr val="dk1"/>
              </a:buClr>
              <a:buSzPts val="1350"/>
              <a:buFont typeface="Courier New"/>
              <a:buChar char="o"/>
              <a:defRPr b="0" i="0" sz="1350" u="none" cap="none" strike="noStrike">
                <a:solidFill>
                  <a:schemeClr val="dk1"/>
                </a:solidFill>
                <a:latin typeface="Century Gothic"/>
                <a:ea typeface="Century Gothic"/>
                <a:cs typeface="Century Gothic"/>
                <a:sym typeface="Century Gothic"/>
              </a:defRPr>
            </a:lvl3pPr>
            <a:lvl4pPr indent="-304800" lvl="3" marL="1828800" marR="0" rtl="0" algn="l">
              <a:lnSpc>
                <a:spcPct val="100000"/>
              </a:lnSpc>
              <a:spcBef>
                <a:spcPts val="24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4pPr>
            <a:lvl5pPr indent="-304800" lvl="4" marL="2286000" marR="0" rtl="0" algn="l">
              <a:lnSpc>
                <a:spcPct val="100000"/>
              </a:lnSpc>
              <a:spcBef>
                <a:spcPts val="24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5pPr>
            <a:lvl6pPr indent="-304800" lvl="5" marL="2743200" marR="0" rtl="0" algn="l">
              <a:lnSpc>
                <a:spcPct val="100000"/>
              </a:lnSpc>
              <a:spcBef>
                <a:spcPts val="24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6pPr>
            <a:lvl7pPr indent="-304800" lvl="6" marL="3200400" marR="0" rtl="0" algn="l">
              <a:lnSpc>
                <a:spcPct val="100000"/>
              </a:lnSpc>
              <a:spcBef>
                <a:spcPts val="24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7pPr>
            <a:lvl8pPr indent="-304800" lvl="7" marL="3657600" marR="0" rtl="0" algn="l">
              <a:lnSpc>
                <a:spcPct val="100000"/>
              </a:lnSpc>
              <a:spcBef>
                <a:spcPts val="24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8pPr>
            <a:lvl9pPr indent="-304800" lvl="8" marL="4114800" marR="0" rtl="0" algn="l">
              <a:lnSpc>
                <a:spcPct val="100000"/>
              </a:lnSpc>
              <a:spcBef>
                <a:spcPts val="24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9pPr>
          </a:lstStyle>
          <a:p/>
        </p:txBody>
      </p:sp>
      <p:sp>
        <p:nvSpPr>
          <p:cNvPr id="454" name="Shape 454"/>
          <p:cNvSpPr txBox="1"/>
          <p:nvPr>
            <p:ph idx="11" type="ftr"/>
          </p:nvPr>
        </p:nvSpPr>
        <p:spPr>
          <a:xfrm>
            <a:off x="1600201" y="6356352"/>
            <a:ext cx="5333999" cy="365099"/>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9pPr>
          </a:lstStyle>
          <a:p/>
        </p:txBody>
      </p:sp>
      <p:sp>
        <p:nvSpPr>
          <p:cNvPr id="455" name="Shape 455"/>
          <p:cNvSpPr txBox="1"/>
          <p:nvPr>
            <p:ph idx="12" type="sldNum"/>
          </p:nvPr>
        </p:nvSpPr>
        <p:spPr>
          <a:xfrm>
            <a:off x="533400" y="6356352"/>
            <a:ext cx="762000" cy="365099"/>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sz="900">
                <a:solidFill>
                  <a:srgbClr val="898989"/>
                </a:solidFill>
                <a:latin typeface="Century Gothic"/>
                <a:ea typeface="Century Gothic"/>
                <a:cs typeface="Century Gothic"/>
                <a:sym typeface="Century Gothic"/>
              </a:defRPr>
            </a:lvl1pPr>
            <a:lvl2pPr indent="0" lvl="1" marL="0" marR="0" rtl="0" algn="ctr">
              <a:spcBef>
                <a:spcPts val="0"/>
              </a:spcBef>
              <a:buNone/>
              <a:defRPr sz="900">
                <a:solidFill>
                  <a:srgbClr val="898989"/>
                </a:solidFill>
                <a:latin typeface="Century Gothic"/>
                <a:ea typeface="Century Gothic"/>
                <a:cs typeface="Century Gothic"/>
                <a:sym typeface="Century Gothic"/>
              </a:defRPr>
            </a:lvl2pPr>
            <a:lvl3pPr indent="0" lvl="2" marL="0" marR="0" rtl="0" algn="ctr">
              <a:spcBef>
                <a:spcPts val="0"/>
              </a:spcBef>
              <a:buNone/>
              <a:defRPr sz="900">
                <a:solidFill>
                  <a:srgbClr val="898989"/>
                </a:solidFill>
                <a:latin typeface="Century Gothic"/>
                <a:ea typeface="Century Gothic"/>
                <a:cs typeface="Century Gothic"/>
                <a:sym typeface="Century Gothic"/>
              </a:defRPr>
            </a:lvl3pPr>
            <a:lvl4pPr indent="0" lvl="3" marL="0" marR="0" rtl="0" algn="ctr">
              <a:spcBef>
                <a:spcPts val="0"/>
              </a:spcBef>
              <a:buNone/>
              <a:defRPr sz="900">
                <a:solidFill>
                  <a:srgbClr val="898989"/>
                </a:solidFill>
                <a:latin typeface="Century Gothic"/>
                <a:ea typeface="Century Gothic"/>
                <a:cs typeface="Century Gothic"/>
                <a:sym typeface="Century Gothic"/>
              </a:defRPr>
            </a:lvl4pPr>
            <a:lvl5pPr indent="0" lvl="4" marL="0" marR="0" rtl="0" algn="ctr">
              <a:spcBef>
                <a:spcPts val="0"/>
              </a:spcBef>
              <a:buNone/>
              <a:defRPr sz="900">
                <a:solidFill>
                  <a:srgbClr val="898989"/>
                </a:solidFill>
                <a:latin typeface="Century Gothic"/>
                <a:ea typeface="Century Gothic"/>
                <a:cs typeface="Century Gothic"/>
                <a:sym typeface="Century Gothic"/>
              </a:defRPr>
            </a:lvl5pPr>
            <a:lvl6pPr indent="0" lvl="5" marL="0" marR="0" rtl="0" algn="ctr">
              <a:spcBef>
                <a:spcPts val="0"/>
              </a:spcBef>
              <a:buNone/>
              <a:defRPr sz="900">
                <a:solidFill>
                  <a:srgbClr val="898989"/>
                </a:solidFill>
                <a:latin typeface="Century Gothic"/>
                <a:ea typeface="Century Gothic"/>
                <a:cs typeface="Century Gothic"/>
                <a:sym typeface="Century Gothic"/>
              </a:defRPr>
            </a:lvl6pPr>
            <a:lvl7pPr indent="0" lvl="6" marL="0" marR="0" rtl="0" algn="ctr">
              <a:spcBef>
                <a:spcPts val="0"/>
              </a:spcBef>
              <a:buNone/>
              <a:defRPr sz="900">
                <a:solidFill>
                  <a:srgbClr val="898989"/>
                </a:solidFill>
                <a:latin typeface="Century Gothic"/>
                <a:ea typeface="Century Gothic"/>
                <a:cs typeface="Century Gothic"/>
                <a:sym typeface="Century Gothic"/>
              </a:defRPr>
            </a:lvl7pPr>
            <a:lvl8pPr indent="0" lvl="7" marL="0" marR="0" rtl="0" algn="ctr">
              <a:spcBef>
                <a:spcPts val="0"/>
              </a:spcBef>
              <a:buNone/>
              <a:defRPr sz="900">
                <a:solidFill>
                  <a:srgbClr val="898989"/>
                </a:solidFill>
                <a:latin typeface="Century Gothic"/>
                <a:ea typeface="Century Gothic"/>
                <a:cs typeface="Century Gothic"/>
                <a:sym typeface="Century Gothic"/>
              </a:defRPr>
            </a:lvl8pPr>
            <a:lvl9pPr indent="0" lvl="8" marL="0" marR="0" rtl="0" algn="ctr">
              <a:spcBef>
                <a:spcPts val="0"/>
              </a:spcBef>
              <a:buNone/>
              <a:defRPr sz="900">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9" name="Shape 39"/>
        <p:cNvGrpSpPr/>
        <p:nvPr/>
      </p:nvGrpSpPr>
      <p:grpSpPr>
        <a:xfrm>
          <a:off x="0" y="0"/>
          <a:ext cx="0" cy="0"/>
          <a:chOff x="0" y="0"/>
          <a:chExt cx="0" cy="0"/>
        </a:xfrm>
      </p:grpSpPr>
      <p:sp>
        <p:nvSpPr>
          <p:cNvPr id="40" name="Shape 40"/>
          <p:cNvSpPr txBox="1"/>
          <p:nvPr>
            <p:ph type="title"/>
          </p:nvPr>
        </p:nvSpPr>
        <p:spPr>
          <a:xfrm>
            <a:off x="4354" y="17417"/>
            <a:ext cx="9139646" cy="592183"/>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1" name="Shape 41"/>
          <p:cNvSpPr txBox="1"/>
          <p:nvPr>
            <p:ph idx="1" type="body"/>
          </p:nvPr>
        </p:nvSpPr>
        <p:spPr>
          <a:xfrm>
            <a:off x="457200" y="1600200"/>
            <a:ext cx="4038600" cy="4525963"/>
          </a:xfrm>
          <a:prstGeom prst="rect">
            <a:avLst/>
          </a:prstGeom>
          <a:noFill/>
          <a:ln>
            <a:noFill/>
          </a:ln>
        </p:spPr>
        <p:txBody>
          <a:bodyPr anchorCtr="0" anchor="t" bIns="91425" lIns="91425" spcFirstLastPara="1" rIns="91425" wrap="square" tIns="91425"/>
          <a:lstStyle>
            <a:lvl1pPr indent="-228600" lvl="0" marL="457200" marR="0" rtl="0" algn="l">
              <a:spcBef>
                <a:spcPts val="560"/>
              </a:spcBef>
              <a:spcAft>
                <a:spcPts val="0"/>
              </a:spcAft>
              <a:buClr>
                <a:schemeClr val="dk2"/>
              </a:buClr>
              <a:buSzPts val="2800"/>
              <a:buFont typeface="Arial"/>
              <a:buNone/>
              <a:defRPr b="0" i="0" sz="2800" u="none" cap="none" strike="noStrike">
                <a:solidFill>
                  <a:schemeClr val="dk2"/>
                </a:solidFill>
                <a:latin typeface="Century Gothic"/>
                <a:ea typeface="Century Gothic"/>
                <a:cs typeface="Century Gothic"/>
                <a:sym typeface="Century Gothic"/>
              </a:defRPr>
            </a:lvl1pPr>
            <a:lvl2pPr indent="-381000" lvl="1" marL="914400" marR="0" rtl="0" algn="l">
              <a:spcBef>
                <a:spcPts val="480"/>
              </a:spcBef>
              <a:spcAft>
                <a:spcPts val="0"/>
              </a:spcAft>
              <a:buClr>
                <a:schemeClr val="dk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rtl="0" algn="l">
              <a:spcBef>
                <a:spcPts val="400"/>
              </a:spcBef>
              <a:spcAft>
                <a:spcPts val="0"/>
              </a:spcAft>
              <a:buClr>
                <a:schemeClr val="dk2"/>
              </a:buClr>
              <a:buSzPts val="2000"/>
              <a:buFont typeface="Courier New"/>
              <a:buChar char="o"/>
              <a:defRPr b="0" i="0" sz="2000" u="none" cap="none" strike="noStrike">
                <a:solidFill>
                  <a:schemeClr val="dk2"/>
                </a:solidFill>
                <a:latin typeface="Century Gothic"/>
                <a:ea typeface="Century Gothic"/>
                <a:cs typeface="Century Gothic"/>
                <a:sym typeface="Century Gothic"/>
              </a:defRPr>
            </a:lvl3pPr>
            <a:lvl4pPr indent="-342900" lvl="3" marL="1828800" marR="0" rtl="0" algn="l">
              <a:spcBef>
                <a:spcPts val="360"/>
              </a:spcBef>
              <a:spcAft>
                <a:spcPts val="0"/>
              </a:spcAft>
              <a:buClr>
                <a:schemeClr val="dk2"/>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rtl="0" algn="l">
              <a:spcBef>
                <a:spcPts val="360"/>
              </a:spcBef>
              <a:spcAft>
                <a:spcPts val="0"/>
              </a:spcAft>
              <a:buClr>
                <a:schemeClr val="dk2"/>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42" name="Shape 42"/>
          <p:cNvSpPr txBox="1"/>
          <p:nvPr>
            <p:ph idx="2" type="body"/>
          </p:nvPr>
        </p:nvSpPr>
        <p:spPr>
          <a:xfrm>
            <a:off x="4648200" y="1600200"/>
            <a:ext cx="4038600" cy="4525963"/>
          </a:xfrm>
          <a:prstGeom prst="rect">
            <a:avLst/>
          </a:prstGeom>
          <a:noFill/>
          <a:ln>
            <a:noFill/>
          </a:ln>
        </p:spPr>
        <p:txBody>
          <a:bodyPr anchorCtr="0" anchor="t" bIns="91425" lIns="91425" spcFirstLastPara="1" rIns="91425" wrap="square" tIns="91425"/>
          <a:lstStyle>
            <a:lvl1pPr indent="-228600" lvl="0" marL="457200" marR="0" rtl="0" algn="l">
              <a:spcBef>
                <a:spcPts val="560"/>
              </a:spcBef>
              <a:spcAft>
                <a:spcPts val="0"/>
              </a:spcAft>
              <a:buClr>
                <a:schemeClr val="dk2"/>
              </a:buClr>
              <a:buSzPts val="2800"/>
              <a:buFont typeface="Arial"/>
              <a:buNone/>
              <a:defRPr b="0" i="0" sz="2800" u="none" cap="none" strike="noStrike">
                <a:solidFill>
                  <a:schemeClr val="dk2"/>
                </a:solidFill>
                <a:latin typeface="Century Gothic"/>
                <a:ea typeface="Century Gothic"/>
                <a:cs typeface="Century Gothic"/>
                <a:sym typeface="Century Gothic"/>
              </a:defRPr>
            </a:lvl1pPr>
            <a:lvl2pPr indent="-381000" lvl="1" marL="914400" marR="0" rtl="0" algn="l">
              <a:spcBef>
                <a:spcPts val="480"/>
              </a:spcBef>
              <a:spcAft>
                <a:spcPts val="0"/>
              </a:spcAft>
              <a:buClr>
                <a:schemeClr val="dk2"/>
              </a:buClr>
              <a:buSzPts val="2400"/>
              <a:buFont typeface="Arial"/>
              <a:buChar char="•"/>
              <a:defRPr b="0" i="0" sz="2400" u="none" cap="none" strike="noStrike">
                <a:solidFill>
                  <a:schemeClr val="dk2"/>
                </a:solidFill>
                <a:latin typeface="Century Gothic"/>
                <a:ea typeface="Century Gothic"/>
                <a:cs typeface="Century Gothic"/>
                <a:sym typeface="Century Gothic"/>
              </a:defRPr>
            </a:lvl2pPr>
            <a:lvl3pPr indent="-355600" lvl="2" marL="1371600" marR="0" rtl="0" algn="l">
              <a:spcBef>
                <a:spcPts val="400"/>
              </a:spcBef>
              <a:spcAft>
                <a:spcPts val="0"/>
              </a:spcAft>
              <a:buClr>
                <a:schemeClr val="dk2"/>
              </a:buClr>
              <a:buSzPts val="2000"/>
              <a:buFont typeface="Courier New"/>
              <a:buChar char="o"/>
              <a:defRPr b="0" i="0" sz="2000" u="none" cap="none" strike="noStrike">
                <a:solidFill>
                  <a:schemeClr val="dk2"/>
                </a:solidFill>
                <a:latin typeface="Century Gothic"/>
                <a:ea typeface="Century Gothic"/>
                <a:cs typeface="Century Gothic"/>
                <a:sym typeface="Century Gothic"/>
              </a:defRPr>
            </a:lvl3pPr>
            <a:lvl4pPr indent="-342900" lvl="3" marL="1828800" marR="0" rtl="0" algn="l">
              <a:spcBef>
                <a:spcPts val="360"/>
              </a:spcBef>
              <a:spcAft>
                <a:spcPts val="0"/>
              </a:spcAft>
              <a:buClr>
                <a:schemeClr val="dk2"/>
              </a:buClr>
              <a:buSzPts val="1800"/>
              <a:buFont typeface="Arial"/>
              <a:buChar char="–"/>
              <a:defRPr b="0" i="0" sz="1800" u="none" cap="none" strike="noStrike">
                <a:solidFill>
                  <a:schemeClr val="dk2"/>
                </a:solidFill>
                <a:latin typeface="Century Gothic"/>
                <a:ea typeface="Century Gothic"/>
                <a:cs typeface="Century Gothic"/>
                <a:sym typeface="Century Gothic"/>
              </a:defRPr>
            </a:lvl4pPr>
            <a:lvl5pPr indent="-342900" lvl="4" marL="2286000" marR="0" rtl="0" algn="l">
              <a:spcBef>
                <a:spcPts val="360"/>
              </a:spcBef>
              <a:spcAft>
                <a:spcPts val="0"/>
              </a:spcAft>
              <a:buClr>
                <a:schemeClr val="dk2"/>
              </a:buClr>
              <a:buSzPts val="1800"/>
              <a:buFont typeface="Arial"/>
              <a:buChar char="»"/>
              <a:defRPr b="0" i="0" sz="1800" u="none" cap="none" strike="noStrike">
                <a:solidFill>
                  <a:schemeClr val="dk2"/>
                </a:solidFill>
                <a:latin typeface="Century Gothic"/>
                <a:ea typeface="Century Gothic"/>
                <a:cs typeface="Century Gothic"/>
                <a:sym typeface="Century Gothic"/>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43" name="Shape 43"/>
          <p:cNvSpPr txBox="1"/>
          <p:nvPr>
            <p:ph idx="11" type="ftr"/>
          </p:nvPr>
        </p:nvSpPr>
        <p:spPr>
          <a:xfrm>
            <a:off x="1600200" y="6356350"/>
            <a:ext cx="53340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44" name="Shape 44"/>
          <p:cNvSpPr txBox="1"/>
          <p:nvPr>
            <p:ph idx="12" type="sldNum"/>
          </p:nvPr>
        </p:nvSpPr>
        <p:spPr>
          <a:xfrm>
            <a:off x="457200" y="6356350"/>
            <a:ext cx="762000" cy="365125"/>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sz="1200">
                <a:solidFill>
                  <a:schemeClr val="dk2"/>
                </a:solidFill>
                <a:latin typeface="Century Gothic"/>
                <a:ea typeface="Century Gothic"/>
                <a:cs typeface="Century Gothic"/>
                <a:sym typeface="Century Gothic"/>
              </a:defRPr>
            </a:lvl1pPr>
            <a:lvl2pPr indent="0" lvl="1" marL="0" marR="0" rtl="0" algn="l">
              <a:spcBef>
                <a:spcPts val="0"/>
              </a:spcBef>
              <a:buNone/>
              <a:defRPr sz="1200">
                <a:solidFill>
                  <a:schemeClr val="dk2"/>
                </a:solidFill>
                <a:latin typeface="Century Gothic"/>
                <a:ea typeface="Century Gothic"/>
                <a:cs typeface="Century Gothic"/>
                <a:sym typeface="Century Gothic"/>
              </a:defRPr>
            </a:lvl2pPr>
            <a:lvl3pPr indent="0" lvl="2" marL="0" marR="0" rtl="0" algn="l">
              <a:spcBef>
                <a:spcPts val="0"/>
              </a:spcBef>
              <a:buNone/>
              <a:defRPr sz="1200">
                <a:solidFill>
                  <a:schemeClr val="dk2"/>
                </a:solidFill>
                <a:latin typeface="Century Gothic"/>
                <a:ea typeface="Century Gothic"/>
                <a:cs typeface="Century Gothic"/>
                <a:sym typeface="Century Gothic"/>
              </a:defRPr>
            </a:lvl3pPr>
            <a:lvl4pPr indent="0" lvl="3" marL="0" marR="0" rtl="0" algn="l">
              <a:spcBef>
                <a:spcPts val="0"/>
              </a:spcBef>
              <a:buNone/>
              <a:defRPr sz="1200">
                <a:solidFill>
                  <a:schemeClr val="dk2"/>
                </a:solidFill>
                <a:latin typeface="Century Gothic"/>
                <a:ea typeface="Century Gothic"/>
                <a:cs typeface="Century Gothic"/>
                <a:sym typeface="Century Gothic"/>
              </a:defRPr>
            </a:lvl4pPr>
            <a:lvl5pPr indent="0" lvl="4" marL="0" marR="0" rtl="0" algn="l">
              <a:spcBef>
                <a:spcPts val="0"/>
              </a:spcBef>
              <a:buNone/>
              <a:defRPr sz="1200">
                <a:solidFill>
                  <a:schemeClr val="dk2"/>
                </a:solidFill>
                <a:latin typeface="Century Gothic"/>
                <a:ea typeface="Century Gothic"/>
                <a:cs typeface="Century Gothic"/>
                <a:sym typeface="Century Gothic"/>
              </a:defRPr>
            </a:lvl5pPr>
            <a:lvl6pPr indent="0" lvl="5" marL="0" marR="0" rtl="0" algn="l">
              <a:spcBef>
                <a:spcPts val="0"/>
              </a:spcBef>
              <a:buNone/>
              <a:defRPr sz="1200">
                <a:solidFill>
                  <a:schemeClr val="dk2"/>
                </a:solidFill>
                <a:latin typeface="Century Gothic"/>
                <a:ea typeface="Century Gothic"/>
                <a:cs typeface="Century Gothic"/>
                <a:sym typeface="Century Gothic"/>
              </a:defRPr>
            </a:lvl6pPr>
            <a:lvl7pPr indent="0" lvl="6" marL="0" marR="0" rtl="0" algn="l">
              <a:spcBef>
                <a:spcPts val="0"/>
              </a:spcBef>
              <a:buNone/>
              <a:defRPr sz="1200">
                <a:solidFill>
                  <a:schemeClr val="dk2"/>
                </a:solidFill>
                <a:latin typeface="Century Gothic"/>
                <a:ea typeface="Century Gothic"/>
                <a:cs typeface="Century Gothic"/>
                <a:sym typeface="Century Gothic"/>
              </a:defRPr>
            </a:lvl7pPr>
            <a:lvl8pPr indent="0" lvl="7" marL="0" marR="0" rtl="0" algn="l">
              <a:spcBef>
                <a:spcPts val="0"/>
              </a:spcBef>
              <a:buNone/>
              <a:defRPr sz="1200">
                <a:solidFill>
                  <a:schemeClr val="dk2"/>
                </a:solidFill>
                <a:latin typeface="Century Gothic"/>
                <a:ea typeface="Century Gothic"/>
                <a:cs typeface="Century Gothic"/>
                <a:sym typeface="Century Gothic"/>
              </a:defRPr>
            </a:lvl8pPr>
            <a:lvl9pPr indent="0" lvl="8" marL="0" marR="0" rtl="0" algn="l">
              <a:spcBef>
                <a:spcPts val="0"/>
              </a:spcBef>
              <a:buNone/>
              <a:defRPr sz="1200">
                <a:solidFill>
                  <a:schemeClr val="dk2"/>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456" name="Shape 456"/>
        <p:cNvGrpSpPr/>
        <p:nvPr/>
      </p:nvGrpSpPr>
      <p:grpSpPr>
        <a:xfrm>
          <a:off x="0" y="0"/>
          <a:ext cx="0" cy="0"/>
          <a:chOff x="0" y="0"/>
          <a:chExt cx="0" cy="0"/>
        </a:xfrm>
      </p:grpSpPr>
      <p:sp>
        <p:nvSpPr>
          <p:cNvPr id="457" name="Shape 457"/>
          <p:cNvSpPr txBox="1"/>
          <p:nvPr>
            <p:ph type="title"/>
          </p:nvPr>
        </p:nvSpPr>
        <p:spPr>
          <a:xfrm>
            <a:off x="4761" y="17461"/>
            <a:ext cx="9139200" cy="5922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1pPr>
            <a:lvl2pPr lvl="1"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2pPr>
            <a:lvl3pPr lvl="2"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3pPr>
            <a:lvl4pPr lvl="3"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4pPr>
            <a:lvl5pPr lvl="4"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5pPr>
            <a:lvl6pPr lvl="5"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6pPr>
            <a:lvl7pPr lvl="6"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7pPr>
            <a:lvl8pPr lvl="7"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8pPr>
            <a:lvl9pPr lvl="8" marR="0" rtl="0" algn="l">
              <a:spcBef>
                <a:spcPts val="0"/>
              </a:spcBef>
              <a:spcAft>
                <a:spcPts val="0"/>
              </a:spcAft>
              <a:buClr>
                <a:schemeClr val="lt1"/>
              </a:buClr>
              <a:buSzPts val="2400"/>
              <a:buFont typeface="Rockwell"/>
              <a:buNone/>
              <a:defRPr b="0" i="0" sz="2400" u="none" cap="none" strike="noStrike">
                <a:solidFill>
                  <a:schemeClr val="lt1"/>
                </a:solidFill>
                <a:latin typeface="Rockwell"/>
                <a:ea typeface="Rockwell"/>
                <a:cs typeface="Rockwell"/>
                <a:sym typeface="Rockwell"/>
              </a:defRPr>
            </a:lvl9pPr>
          </a:lstStyle>
          <a:p/>
        </p:txBody>
      </p:sp>
      <p:sp>
        <p:nvSpPr>
          <p:cNvPr id="458" name="Shape 458"/>
          <p:cNvSpPr txBox="1"/>
          <p:nvPr>
            <p:ph idx="1" type="body"/>
          </p:nvPr>
        </p:nvSpPr>
        <p:spPr>
          <a:xfrm>
            <a:off x="457201" y="1600200"/>
            <a:ext cx="4038599" cy="4526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420"/>
              </a:spcBef>
              <a:spcAft>
                <a:spcPts val="0"/>
              </a:spcAft>
              <a:buClr>
                <a:schemeClr val="dk1"/>
              </a:buClr>
              <a:buSzPts val="2100"/>
              <a:buFont typeface="Century Gothic"/>
              <a:buNone/>
              <a:defRPr b="0" i="0" sz="2100" u="none" cap="none" strike="noStrike">
                <a:solidFill>
                  <a:schemeClr val="dk1"/>
                </a:solidFill>
                <a:latin typeface="Century Gothic"/>
                <a:ea typeface="Century Gothic"/>
                <a:cs typeface="Century Gothic"/>
                <a:sym typeface="Century Gothic"/>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rtl="0" algn="l">
              <a:lnSpc>
                <a:spcPct val="100000"/>
              </a:lnSpc>
              <a:spcBef>
                <a:spcPts val="300"/>
              </a:spcBef>
              <a:spcAft>
                <a:spcPts val="0"/>
              </a:spcAft>
              <a:buClr>
                <a:schemeClr val="dk1"/>
              </a:buClr>
              <a:buSzPts val="1500"/>
              <a:buFont typeface="Courier New"/>
              <a:buChar char="o"/>
              <a:defRPr b="0" i="0" sz="1500" u="none" cap="none" strike="noStrike">
                <a:solidFill>
                  <a:schemeClr val="dk1"/>
                </a:solidFill>
                <a:latin typeface="Century Gothic"/>
                <a:ea typeface="Century Gothic"/>
                <a:cs typeface="Century Gothic"/>
                <a:sym typeface="Century Gothic"/>
              </a:defRPr>
            </a:lvl3pPr>
            <a:lvl4pPr indent="-314325" lvl="3" marL="1828800" marR="0" rtl="0" algn="l">
              <a:lnSpc>
                <a:spcPct val="100000"/>
              </a:lnSpc>
              <a:spcBef>
                <a:spcPts val="270"/>
              </a:spcBef>
              <a:spcAft>
                <a:spcPts val="0"/>
              </a:spcAft>
              <a:buClr>
                <a:schemeClr val="dk1"/>
              </a:buClr>
              <a:buSzPts val="1350"/>
              <a:buFont typeface="Arial"/>
              <a:buChar char="–"/>
              <a:defRPr b="0" i="0" sz="1350" u="none" cap="none" strike="noStrike">
                <a:solidFill>
                  <a:schemeClr val="dk1"/>
                </a:solidFill>
                <a:latin typeface="Century Gothic"/>
                <a:ea typeface="Century Gothic"/>
                <a:cs typeface="Century Gothic"/>
                <a:sym typeface="Century Gothic"/>
              </a:defRPr>
            </a:lvl4pPr>
            <a:lvl5pPr indent="-314325" lvl="4" marL="2286000" marR="0" rtl="0" algn="l">
              <a:lnSpc>
                <a:spcPct val="100000"/>
              </a:lnSpc>
              <a:spcBef>
                <a:spcPts val="270"/>
              </a:spcBef>
              <a:spcAft>
                <a:spcPts val="0"/>
              </a:spcAft>
              <a:buClr>
                <a:schemeClr val="dk1"/>
              </a:buClr>
              <a:buSzPts val="1350"/>
              <a:buFont typeface="Arial"/>
              <a:buChar char="»"/>
              <a:defRPr b="0" i="0" sz="1350" u="none" cap="none" strike="noStrike">
                <a:solidFill>
                  <a:schemeClr val="dk1"/>
                </a:solidFill>
                <a:latin typeface="Century Gothic"/>
                <a:ea typeface="Century Gothic"/>
                <a:cs typeface="Century Gothic"/>
                <a:sym typeface="Century Gothic"/>
              </a:defRPr>
            </a:lvl5pPr>
            <a:lvl6pPr indent="-314325" lvl="5" marL="2743200" marR="0" rtl="0" algn="l">
              <a:lnSpc>
                <a:spcPct val="100000"/>
              </a:lnSpc>
              <a:spcBef>
                <a:spcPts val="270"/>
              </a:spcBef>
              <a:spcAft>
                <a:spcPts val="0"/>
              </a:spcAft>
              <a:buClr>
                <a:schemeClr val="dk1"/>
              </a:buClr>
              <a:buSzPts val="1350"/>
              <a:buFont typeface="Arial"/>
              <a:buChar char="•"/>
              <a:defRPr b="0" i="0" sz="1350" u="none" cap="none" strike="noStrike">
                <a:solidFill>
                  <a:schemeClr val="dk1"/>
                </a:solidFill>
                <a:latin typeface="Century Gothic"/>
                <a:ea typeface="Century Gothic"/>
                <a:cs typeface="Century Gothic"/>
                <a:sym typeface="Century Gothic"/>
              </a:defRPr>
            </a:lvl6pPr>
            <a:lvl7pPr indent="-314325" lvl="6" marL="3200400" marR="0" rtl="0" algn="l">
              <a:lnSpc>
                <a:spcPct val="100000"/>
              </a:lnSpc>
              <a:spcBef>
                <a:spcPts val="270"/>
              </a:spcBef>
              <a:spcAft>
                <a:spcPts val="0"/>
              </a:spcAft>
              <a:buClr>
                <a:schemeClr val="dk1"/>
              </a:buClr>
              <a:buSzPts val="1350"/>
              <a:buFont typeface="Arial"/>
              <a:buChar char="•"/>
              <a:defRPr b="0" i="0" sz="1350" u="none" cap="none" strike="noStrike">
                <a:solidFill>
                  <a:schemeClr val="dk1"/>
                </a:solidFill>
                <a:latin typeface="Century Gothic"/>
                <a:ea typeface="Century Gothic"/>
                <a:cs typeface="Century Gothic"/>
                <a:sym typeface="Century Gothic"/>
              </a:defRPr>
            </a:lvl7pPr>
            <a:lvl8pPr indent="-314325" lvl="7" marL="3657600" marR="0" rtl="0" algn="l">
              <a:lnSpc>
                <a:spcPct val="100000"/>
              </a:lnSpc>
              <a:spcBef>
                <a:spcPts val="270"/>
              </a:spcBef>
              <a:spcAft>
                <a:spcPts val="0"/>
              </a:spcAft>
              <a:buClr>
                <a:schemeClr val="dk1"/>
              </a:buClr>
              <a:buSzPts val="1350"/>
              <a:buFont typeface="Arial"/>
              <a:buChar char="•"/>
              <a:defRPr b="0" i="0" sz="1350" u="none" cap="none" strike="noStrike">
                <a:solidFill>
                  <a:schemeClr val="dk1"/>
                </a:solidFill>
                <a:latin typeface="Century Gothic"/>
                <a:ea typeface="Century Gothic"/>
                <a:cs typeface="Century Gothic"/>
                <a:sym typeface="Century Gothic"/>
              </a:defRPr>
            </a:lvl8pPr>
            <a:lvl9pPr indent="-314325" lvl="8" marL="4114800" marR="0" rtl="0" algn="l">
              <a:lnSpc>
                <a:spcPct val="100000"/>
              </a:lnSpc>
              <a:spcBef>
                <a:spcPts val="270"/>
              </a:spcBef>
              <a:spcAft>
                <a:spcPts val="0"/>
              </a:spcAft>
              <a:buClr>
                <a:schemeClr val="dk1"/>
              </a:buClr>
              <a:buSzPts val="1350"/>
              <a:buFont typeface="Arial"/>
              <a:buChar char="•"/>
              <a:defRPr b="0" i="0" sz="1350" u="none" cap="none" strike="noStrike">
                <a:solidFill>
                  <a:schemeClr val="dk1"/>
                </a:solidFill>
                <a:latin typeface="Century Gothic"/>
                <a:ea typeface="Century Gothic"/>
                <a:cs typeface="Century Gothic"/>
                <a:sym typeface="Century Gothic"/>
              </a:defRPr>
            </a:lvl9pPr>
          </a:lstStyle>
          <a:p/>
        </p:txBody>
      </p:sp>
      <p:sp>
        <p:nvSpPr>
          <p:cNvPr id="459" name="Shape 459"/>
          <p:cNvSpPr txBox="1"/>
          <p:nvPr>
            <p:ph idx="2" type="body"/>
          </p:nvPr>
        </p:nvSpPr>
        <p:spPr>
          <a:xfrm>
            <a:off x="4648201" y="1600200"/>
            <a:ext cx="4038599" cy="4526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420"/>
              </a:spcBef>
              <a:spcAft>
                <a:spcPts val="0"/>
              </a:spcAft>
              <a:buClr>
                <a:schemeClr val="dk1"/>
              </a:buClr>
              <a:buSzPts val="2100"/>
              <a:buFont typeface="Century Gothic"/>
              <a:buNone/>
              <a:defRPr b="0" i="0" sz="2100" u="none" cap="none" strike="noStrike">
                <a:solidFill>
                  <a:schemeClr val="dk1"/>
                </a:solidFill>
                <a:latin typeface="Century Gothic"/>
                <a:ea typeface="Century Gothic"/>
                <a:cs typeface="Century Gothic"/>
                <a:sym typeface="Century Gothic"/>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rtl="0" algn="l">
              <a:lnSpc>
                <a:spcPct val="100000"/>
              </a:lnSpc>
              <a:spcBef>
                <a:spcPts val="300"/>
              </a:spcBef>
              <a:spcAft>
                <a:spcPts val="0"/>
              </a:spcAft>
              <a:buClr>
                <a:schemeClr val="dk1"/>
              </a:buClr>
              <a:buSzPts val="1500"/>
              <a:buFont typeface="Courier New"/>
              <a:buChar char="o"/>
              <a:defRPr b="0" i="0" sz="1500" u="none" cap="none" strike="noStrike">
                <a:solidFill>
                  <a:schemeClr val="dk1"/>
                </a:solidFill>
                <a:latin typeface="Century Gothic"/>
                <a:ea typeface="Century Gothic"/>
                <a:cs typeface="Century Gothic"/>
                <a:sym typeface="Century Gothic"/>
              </a:defRPr>
            </a:lvl3pPr>
            <a:lvl4pPr indent="-314325" lvl="3" marL="1828800" marR="0" rtl="0" algn="l">
              <a:lnSpc>
                <a:spcPct val="100000"/>
              </a:lnSpc>
              <a:spcBef>
                <a:spcPts val="270"/>
              </a:spcBef>
              <a:spcAft>
                <a:spcPts val="0"/>
              </a:spcAft>
              <a:buClr>
                <a:schemeClr val="dk1"/>
              </a:buClr>
              <a:buSzPts val="1350"/>
              <a:buFont typeface="Arial"/>
              <a:buChar char="–"/>
              <a:defRPr b="0" i="0" sz="1350" u="none" cap="none" strike="noStrike">
                <a:solidFill>
                  <a:schemeClr val="dk1"/>
                </a:solidFill>
                <a:latin typeface="Century Gothic"/>
                <a:ea typeface="Century Gothic"/>
                <a:cs typeface="Century Gothic"/>
                <a:sym typeface="Century Gothic"/>
              </a:defRPr>
            </a:lvl4pPr>
            <a:lvl5pPr indent="-314325" lvl="4" marL="2286000" marR="0" rtl="0" algn="l">
              <a:lnSpc>
                <a:spcPct val="100000"/>
              </a:lnSpc>
              <a:spcBef>
                <a:spcPts val="270"/>
              </a:spcBef>
              <a:spcAft>
                <a:spcPts val="0"/>
              </a:spcAft>
              <a:buClr>
                <a:schemeClr val="dk1"/>
              </a:buClr>
              <a:buSzPts val="1350"/>
              <a:buFont typeface="Arial"/>
              <a:buChar char="»"/>
              <a:defRPr b="0" i="0" sz="1350" u="none" cap="none" strike="noStrike">
                <a:solidFill>
                  <a:schemeClr val="dk1"/>
                </a:solidFill>
                <a:latin typeface="Century Gothic"/>
                <a:ea typeface="Century Gothic"/>
                <a:cs typeface="Century Gothic"/>
                <a:sym typeface="Century Gothic"/>
              </a:defRPr>
            </a:lvl5pPr>
            <a:lvl6pPr indent="-314325" lvl="5" marL="2743200" marR="0" rtl="0" algn="l">
              <a:lnSpc>
                <a:spcPct val="100000"/>
              </a:lnSpc>
              <a:spcBef>
                <a:spcPts val="270"/>
              </a:spcBef>
              <a:spcAft>
                <a:spcPts val="0"/>
              </a:spcAft>
              <a:buClr>
                <a:schemeClr val="dk1"/>
              </a:buClr>
              <a:buSzPts val="1350"/>
              <a:buFont typeface="Arial"/>
              <a:buChar char="•"/>
              <a:defRPr b="0" i="0" sz="1350" u="none" cap="none" strike="noStrike">
                <a:solidFill>
                  <a:schemeClr val="dk1"/>
                </a:solidFill>
                <a:latin typeface="Century Gothic"/>
                <a:ea typeface="Century Gothic"/>
                <a:cs typeface="Century Gothic"/>
                <a:sym typeface="Century Gothic"/>
              </a:defRPr>
            </a:lvl6pPr>
            <a:lvl7pPr indent="-314325" lvl="6" marL="3200400" marR="0" rtl="0" algn="l">
              <a:lnSpc>
                <a:spcPct val="100000"/>
              </a:lnSpc>
              <a:spcBef>
                <a:spcPts val="270"/>
              </a:spcBef>
              <a:spcAft>
                <a:spcPts val="0"/>
              </a:spcAft>
              <a:buClr>
                <a:schemeClr val="dk1"/>
              </a:buClr>
              <a:buSzPts val="1350"/>
              <a:buFont typeface="Arial"/>
              <a:buChar char="•"/>
              <a:defRPr b="0" i="0" sz="1350" u="none" cap="none" strike="noStrike">
                <a:solidFill>
                  <a:schemeClr val="dk1"/>
                </a:solidFill>
                <a:latin typeface="Century Gothic"/>
                <a:ea typeface="Century Gothic"/>
                <a:cs typeface="Century Gothic"/>
                <a:sym typeface="Century Gothic"/>
              </a:defRPr>
            </a:lvl7pPr>
            <a:lvl8pPr indent="-314325" lvl="7" marL="3657600" marR="0" rtl="0" algn="l">
              <a:lnSpc>
                <a:spcPct val="100000"/>
              </a:lnSpc>
              <a:spcBef>
                <a:spcPts val="270"/>
              </a:spcBef>
              <a:spcAft>
                <a:spcPts val="0"/>
              </a:spcAft>
              <a:buClr>
                <a:schemeClr val="dk1"/>
              </a:buClr>
              <a:buSzPts val="1350"/>
              <a:buFont typeface="Arial"/>
              <a:buChar char="•"/>
              <a:defRPr b="0" i="0" sz="1350" u="none" cap="none" strike="noStrike">
                <a:solidFill>
                  <a:schemeClr val="dk1"/>
                </a:solidFill>
                <a:latin typeface="Century Gothic"/>
                <a:ea typeface="Century Gothic"/>
                <a:cs typeface="Century Gothic"/>
                <a:sym typeface="Century Gothic"/>
              </a:defRPr>
            </a:lvl8pPr>
            <a:lvl9pPr indent="-314325" lvl="8" marL="4114800" marR="0" rtl="0" algn="l">
              <a:lnSpc>
                <a:spcPct val="100000"/>
              </a:lnSpc>
              <a:spcBef>
                <a:spcPts val="270"/>
              </a:spcBef>
              <a:spcAft>
                <a:spcPts val="0"/>
              </a:spcAft>
              <a:buClr>
                <a:schemeClr val="dk1"/>
              </a:buClr>
              <a:buSzPts val="1350"/>
              <a:buFont typeface="Arial"/>
              <a:buChar char="•"/>
              <a:defRPr b="0" i="0" sz="1350" u="none" cap="none" strike="noStrike">
                <a:solidFill>
                  <a:schemeClr val="dk1"/>
                </a:solidFill>
                <a:latin typeface="Century Gothic"/>
                <a:ea typeface="Century Gothic"/>
                <a:cs typeface="Century Gothic"/>
                <a:sym typeface="Century Gothic"/>
              </a:defRPr>
            </a:lvl9pPr>
          </a:lstStyle>
          <a:p/>
        </p:txBody>
      </p:sp>
      <p:sp>
        <p:nvSpPr>
          <p:cNvPr id="460" name="Shape 460"/>
          <p:cNvSpPr txBox="1"/>
          <p:nvPr>
            <p:ph idx="11" type="ftr"/>
          </p:nvPr>
        </p:nvSpPr>
        <p:spPr>
          <a:xfrm>
            <a:off x="1600201" y="6356352"/>
            <a:ext cx="5333999" cy="365099"/>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9pPr>
          </a:lstStyle>
          <a:p/>
        </p:txBody>
      </p:sp>
      <p:sp>
        <p:nvSpPr>
          <p:cNvPr id="461" name="Shape 461"/>
          <p:cNvSpPr txBox="1"/>
          <p:nvPr>
            <p:ph idx="12" type="sldNum"/>
          </p:nvPr>
        </p:nvSpPr>
        <p:spPr>
          <a:xfrm>
            <a:off x="533400" y="6356352"/>
            <a:ext cx="762000" cy="365099"/>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sz="900">
                <a:solidFill>
                  <a:srgbClr val="898989"/>
                </a:solidFill>
                <a:latin typeface="Century Gothic"/>
                <a:ea typeface="Century Gothic"/>
                <a:cs typeface="Century Gothic"/>
                <a:sym typeface="Century Gothic"/>
              </a:defRPr>
            </a:lvl1pPr>
            <a:lvl2pPr indent="0" lvl="1" marL="0" marR="0" rtl="0" algn="ctr">
              <a:spcBef>
                <a:spcPts val="0"/>
              </a:spcBef>
              <a:buNone/>
              <a:defRPr sz="900">
                <a:solidFill>
                  <a:srgbClr val="898989"/>
                </a:solidFill>
                <a:latin typeface="Century Gothic"/>
                <a:ea typeface="Century Gothic"/>
                <a:cs typeface="Century Gothic"/>
                <a:sym typeface="Century Gothic"/>
              </a:defRPr>
            </a:lvl2pPr>
            <a:lvl3pPr indent="0" lvl="2" marL="0" marR="0" rtl="0" algn="ctr">
              <a:spcBef>
                <a:spcPts val="0"/>
              </a:spcBef>
              <a:buNone/>
              <a:defRPr sz="900">
                <a:solidFill>
                  <a:srgbClr val="898989"/>
                </a:solidFill>
                <a:latin typeface="Century Gothic"/>
                <a:ea typeface="Century Gothic"/>
                <a:cs typeface="Century Gothic"/>
                <a:sym typeface="Century Gothic"/>
              </a:defRPr>
            </a:lvl3pPr>
            <a:lvl4pPr indent="0" lvl="3" marL="0" marR="0" rtl="0" algn="ctr">
              <a:spcBef>
                <a:spcPts val="0"/>
              </a:spcBef>
              <a:buNone/>
              <a:defRPr sz="900">
                <a:solidFill>
                  <a:srgbClr val="898989"/>
                </a:solidFill>
                <a:latin typeface="Century Gothic"/>
                <a:ea typeface="Century Gothic"/>
                <a:cs typeface="Century Gothic"/>
                <a:sym typeface="Century Gothic"/>
              </a:defRPr>
            </a:lvl4pPr>
            <a:lvl5pPr indent="0" lvl="4" marL="0" marR="0" rtl="0" algn="ctr">
              <a:spcBef>
                <a:spcPts val="0"/>
              </a:spcBef>
              <a:buNone/>
              <a:defRPr sz="900">
                <a:solidFill>
                  <a:srgbClr val="898989"/>
                </a:solidFill>
                <a:latin typeface="Century Gothic"/>
                <a:ea typeface="Century Gothic"/>
                <a:cs typeface="Century Gothic"/>
                <a:sym typeface="Century Gothic"/>
              </a:defRPr>
            </a:lvl5pPr>
            <a:lvl6pPr indent="0" lvl="5" marL="0" marR="0" rtl="0" algn="ctr">
              <a:spcBef>
                <a:spcPts val="0"/>
              </a:spcBef>
              <a:buNone/>
              <a:defRPr sz="900">
                <a:solidFill>
                  <a:srgbClr val="898989"/>
                </a:solidFill>
                <a:latin typeface="Century Gothic"/>
                <a:ea typeface="Century Gothic"/>
                <a:cs typeface="Century Gothic"/>
                <a:sym typeface="Century Gothic"/>
              </a:defRPr>
            </a:lvl6pPr>
            <a:lvl7pPr indent="0" lvl="6" marL="0" marR="0" rtl="0" algn="ctr">
              <a:spcBef>
                <a:spcPts val="0"/>
              </a:spcBef>
              <a:buNone/>
              <a:defRPr sz="900">
                <a:solidFill>
                  <a:srgbClr val="898989"/>
                </a:solidFill>
                <a:latin typeface="Century Gothic"/>
                <a:ea typeface="Century Gothic"/>
                <a:cs typeface="Century Gothic"/>
                <a:sym typeface="Century Gothic"/>
              </a:defRPr>
            </a:lvl7pPr>
            <a:lvl8pPr indent="0" lvl="7" marL="0" marR="0" rtl="0" algn="ctr">
              <a:spcBef>
                <a:spcPts val="0"/>
              </a:spcBef>
              <a:buNone/>
              <a:defRPr sz="900">
                <a:solidFill>
                  <a:srgbClr val="898989"/>
                </a:solidFill>
                <a:latin typeface="Century Gothic"/>
                <a:ea typeface="Century Gothic"/>
                <a:cs typeface="Century Gothic"/>
                <a:sym typeface="Century Gothic"/>
              </a:defRPr>
            </a:lvl8pPr>
            <a:lvl9pPr indent="0" lvl="8" marL="0" marR="0" rtl="0" algn="ctr">
              <a:spcBef>
                <a:spcPts val="0"/>
              </a:spcBef>
              <a:buNone/>
              <a:defRPr sz="900">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ullets" type="tx">
  <p:cSld name="TITLE_AND_BODY">
    <p:spTree>
      <p:nvGrpSpPr>
        <p:cNvPr id="462" name="Shape 462"/>
        <p:cNvGrpSpPr/>
        <p:nvPr/>
      </p:nvGrpSpPr>
      <p:grpSpPr>
        <a:xfrm>
          <a:off x="0" y="0"/>
          <a:ext cx="0" cy="0"/>
          <a:chOff x="0" y="0"/>
          <a:chExt cx="0" cy="0"/>
        </a:xfrm>
      </p:grpSpPr>
      <p:sp>
        <p:nvSpPr>
          <p:cNvPr id="463" name="Shape 463"/>
          <p:cNvSpPr txBox="1"/>
          <p:nvPr>
            <p:ph type="title"/>
          </p:nvPr>
        </p:nvSpPr>
        <p:spPr>
          <a:xfrm>
            <a:off x="-1" y="4"/>
            <a:ext cx="9144001" cy="1254343"/>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1pPr>
            <a:lvl2pPr lvl="1"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2pPr>
            <a:lvl3pPr lvl="2"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3pPr>
            <a:lvl4pPr lvl="3"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4pPr>
            <a:lvl5pPr lvl="4"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5pPr>
            <a:lvl6pPr lvl="5"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6pPr>
            <a:lvl7pPr lvl="6"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7pPr>
            <a:lvl8pPr lvl="7"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8pPr>
            <a:lvl9pPr lvl="8"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9pPr>
          </a:lstStyle>
          <a:p/>
        </p:txBody>
      </p:sp>
      <p:sp>
        <p:nvSpPr>
          <p:cNvPr id="464" name="Shape 464"/>
          <p:cNvSpPr txBox="1"/>
          <p:nvPr>
            <p:ph idx="1" type="body"/>
          </p:nvPr>
        </p:nvSpPr>
        <p:spPr>
          <a:xfrm>
            <a:off x="892973" y="1946675"/>
            <a:ext cx="7358063" cy="4018359"/>
          </a:xfrm>
          <a:prstGeom prst="rect">
            <a:avLst/>
          </a:prstGeom>
          <a:noFill/>
          <a:ln>
            <a:noFill/>
          </a:ln>
        </p:spPr>
        <p:txBody>
          <a:bodyPr anchorCtr="0" anchor="ctr" bIns="91425" lIns="91425" spcFirstLastPara="1" rIns="91425" wrap="square" tIns="91425"/>
          <a:lstStyle>
            <a:lvl1pPr indent="-413194" lvl="0" marL="457200" marR="0" rtl="0" algn="l">
              <a:lnSpc>
                <a:spcPct val="100000"/>
              </a:lnSpc>
              <a:spcBef>
                <a:spcPts val="949"/>
              </a:spcBef>
              <a:spcAft>
                <a:spcPts val="0"/>
              </a:spcAft>
              <a:buClr>
                <a:schemeClr val="dk1"/>
              </a:buClr>
              <a:buSzPts val="2907"/>
              <a:buFont typeface="Century Gothic"/>
              <a:buChar char="•"/>
              <a:defRPr b="0" i="0" sz="1700" u="none" cap="none" strike="noStrike">
                <a:solidFill>
                  <a:schemeClr val="dk1"/>
                </a:solidFill>
                <a:latin typeface="Gill Sans"/>
                <a:ea typeface="Gill Sans"/>
                <a:cs typeface="Gill Sans"/>
                <a:sym typeface="Gill Sans"/>
              </a:defRPr>
            </a:lvl1pPr>
            <a:lvl2pPr indent="-413194" lvl="1" marL="914400" marR="0" rtl="0" algn="l">
              <a:lnSpc>
                <a:spcPct val="100000"/>
              </a:lnSpc>
              <a:spcBef>
                <a:spcPts val="949"/>
              </a:spcBef>
              <a:spcAft>
                <a:spcPts val="0"/>
              </a:spcAft>
              <a:buClr>
                <a:schemeClr val="dk1"/>
              </a:buClr>
              <a:buSzPts val="2907"/>
              <a:buFont typeface="Arial"/>
              <a:buChar char="•"/>
              <a:defRPr b="0" i="0" sz="1700" u="none" cap="none" strike="noStrike">
                <a:solidFill>
                  <a:schemeClr val="dk1"/>
                </a:solidFill>
                <a:latin typeface="Gill Sans"/>
                <a:ea typeface="Gill Sans"/>
                <a:cs typeface="Gill Sans"/>
                <a:sym typeface="Gill Sans"/>
              </a:defRPr>
            </a:lvl2pPr>
            <a:lvl3pPr indent="-413194" lvl="2" marL="1371600" marR="0" rtl="0" algn="l">
              <a:lnSpc>
                <a:spcPct val="100000"/>
              </a:lnSpc>
              <a:spcBef>
                <a:spcPts val="949"/>
              </a:spcBef>
              <a:spcAft>
                <a:spcPts val="0"/>
              </a:spcAft>
              <a:buClr>
                <a:schemeClr val="dk1"/>
              </a:buClr>
              <a:buSzPts val="2907"/>
              <a:buFont typeface="Courier New"/>
              <a:buChar char="•"/>
              <a:defRPr b="0" i="0" sz="1700" u="none" cap="none" strike="noStrike">
                <a:solidFill>
                  <a:schemeClr val="dk1"/>
                </a:solidFill>
                <a:latin typeface="Gill Sans"/>
                <a:ea typeface="Gill Sans"/>
                <a:cs typeface="Gill Sans"/>
                <a:sym typeface="Gill Sans"/>
              </a:defRPr>
            </a:lvl3pPr>
            <a:lvl4pPr indent="-413194" lvl="3" marL="1828800" marR="0" rtl="0" algn="l">
              <a:lnSpc>
                <a:spcPct val="100000"/>
              </a:lnSpc>
              <a:spcBef>
                <a:spcPts val="949"/>
              </a:spcBef>
              <a:spcAft>
                <a:spcPts val="0"/>
              </a:spcAft>
              <a:buClr>
                <a:schemeClr val="dk1"/>
              </a:buClr>
              <a:buSzPts val="2907"/>
              <a:buFont typeface="Arial"/>
              <a:buChar char="•"/>
              <a:defRPr b="0" i="0" sz="1700" u="none" cap="none" strike="noStrike">
                <a:solidFill>
                  <a:schemeClr val="dk1"/>
                </a:solidFill>
                <a:latin typeface="Gill Sans"/>
                <a:ea typeface="Gill Sans"/>
                <a:cs typeface="Gill Sans"/>
                <a:sym typeface="Gill Sans"/>
              </a:defRPr>
            </a:lvl4pPr>
            <a:lvl5pPr indent="-413194" lvl="4" marL="2286000" marR="0" rtl="0" algn="l">
              <a:lnSpc>
                <a:spcPct val="100000"/>
              </a:lnSpc>
              <a:spcBef>
                <a:spcPts val="949"/>
              </a:spcBef>
              <a:spcAft>
                <a:spcPts val="0"/>
              </a:spcAft>
              <a:buClr>
                <a:schemeClr val="dk1"/>
              </a:buClr>
              <a:buSzPts val="2907"/>
              <a:buFont typeface="Arial"/>
              <a:buChar char="•"/>
              <a:defRPr b="0" i="0" sz="17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465" name="Shape 465"/>
          <p:cNvSpPr txBox="1"/>
          <p:nvPr>
            <p:ph idx="12" type="sldNum"/>
          </p:nvPr>
        </p:nvSpPr>
        <p:spPr>
          <a:xfrm>
            <a:off x="4446986" y="6509745"/>
            <a:ext cx="241103" cy="258961"/>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sz="712">
                <a:solidFill>
                  <a:srgbClr val="888888"/>
                </a:solidFill>
                <a:latin typeface="Calibri"/>
                <a:ea typeface="Calibri"/>
                <a:cs typeface="Calibri"/>
                <a:sym typeface="Calibri"/>
              </a:defRPr>
            </a:lvl1pPr>
            <a:lvl2pPr indent="0" lvl="1" marL="0" marR="0" rtl="0" algn="l">
              <a:spcBef>
                <a:spcPts val="0"/>
              </a:spcBef>
              <a:buNone/>
              <a:defRPr sz="712">
                <a:solidFill>
                  <a:srgbClr val="888888"/>
                </a:solidFill>
                <a:latin typeface="Calibri"/>
                <a:ea typeface="Calibri"/>
                <a:cs typeface="Calibri"/>
                <a:sym typeface="Calibri"/>
              </a:defRPr>
            </a:lvl2pPr>
            <a:lvl3pPr indent="0" lvl="2" marL="0" marR="0" rtl="0" algn="l">
              <a:spcBef>
                <a:spcPts val="0"/>
              </a:spcBef>
              <a:buNone/>
              <a:defRPr sz="712">
                <a:solidFill>
                  <a:srgbClr val="888888"/>
                </a:solidFill>
                <a:latin typeface="Calibri"/>
                <a:ea typeface="Calibri"/>
                <a:cs typeface="Calibri"/>
                <a:sym typeface="Calibri"/>
              </a:defRPr>
            </a:lvl3pPr>
            <a:lvl4pPr indent="0" lvl="3" marL="0" marR="0" rtl="0" algn="l">
              <a:spcBef>
                <a:spcPts val="0"/>
              </a:spcBef>
              <a:buNone/>
              <a:defRPr sz="712">
                <a:solidFill>
                  <a:srgbClr val="888888"/>
                </a:solidFill>
                <a:latin typeface="Calibri"/>
                <a:ea typeface="Calibri"/>
                <a:cs typeface="Calibri"/>
                <a:sym typeface="Calibri"/>
              </a:defRPr>
            </a:lvl4pPr>
            <a:lvl5pPr indent="0" lvl="4" marL="0" marR="0" rtl="0" algn="l">
              <a:spcBef>
                <a:spcPts val="0"/>
              </a:spcBef>
              <a:buNone/>
              <a:defRPr sz="712">
                <a:solidFill>
                  <a:srgbClr val="888888"/>
                </a:solidFill>
                <a:latin typeface="Calibri"/>
                <a:ea typeface="Calibri"/>
                <a:cs typeface="Calibri"/>
                <a:sym typeface="Calibri"/>
              </a:defRPr>
            </a:lvl5pPr>
            <a:lvl6pPr indent="0" lvl="5" marL="0" marR="0" rtl="0" algn="l">
              <a:spcBef>
                <a:spcPts val="0"/>
              </a:spcBef>
              <a:buNone/>
              <a:defRPr sz="712">
                <a:solidFill>
                  <a:srgbClr val="888888"/>
                </a:solidFill>
                <a:latin typeface="Calibri"/>
                <a:ea typeface="Calibri"/>
                <a:cs typeface="Calibri"/>
                <a:sym typeface="Calibri"/>
              </a:defRPr>
            </a:lvl6pPr>
            <a:lvl7pPr indent="0" lvl="6" marL="0" marR="0" rtl="0" algn="l">
              <a:spcBef>
                <a:spcPts val="0"/>
              </a:spcBef>
              <a:buNone/>
              <a:defRPr sz="712">
                <a:solidFill>
                  <a:srgbClr val="888888"/>
                </a:solidFill>
                <a:latin typeface="Calibri"/>
                <a:ea typeface="Calibri"/>
                <a:cs typeface="Calibri"/>
                <a:sym typeface="Calibri"/>
              </a:defRPr>
            </a:lvl7pPr>
            <a:lvl8pPr indent="0" lvl="7" marL="0" marR="0" rtl="0" algn="l">
              <a:spcBef>
                <a:spcPts val="0"/>
              </a:spcBef>
              <a:buNone/>
              <a:defRPr sz="712">
                <a:solidFill>
                  <a:srgbClr val="888888"/>
                </a:solidFill>
                <a:latin typeface="Calibri"/>
                <a:ea typeface="Calibri"/>
                <a:cs typeface="Calibri"/>
                <a:sym typeface="Calibri"/>
              </a:defRPr>
            </a:lvl8pPr>
            <a:lvl9pPr indent="0" lvl="8" marL="0" marR="0" rtl="0" algn="l">
              <a:spcBef>
                <a:spcPts val="0"/>
              </a:spcBef>
              <a:buNone/>
              <a:defRPr sz="712">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471" name="Shape 471"/>
        <p:cNvGrpSpPr/>
        <p:nvPr/>
      </p:nvGrpSpPr>
      <p:grpSpPr>
        <a:xfrm>
          <a:off x="0" y="0"/>
          <a:ext cx="0" cy="0"/>
          <a:chOff x="0" y="0"/>
          <a:chExt cx="0" cy="0"/>
        </a:xfrm>
      </p:grpSpPr>
      <p:sp>
        <p:nvSpPr>
          <p:cNvPr id="472" name="Shape 472"/>
          <p:cNvSpPr txBox="1"/>
          <p:nvPr>
            <p:ph type="ctrTitle"/>
          </p:nvPr>
        </p:nvSpPr>
        <p:spPr>
          <a:xfrm>
            <a:off x="685800" y="2130425"/>
            <a:ext cx="7772400" cy="14700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1pPr>
            <a:lvl2pPr lvl="1"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2pPr>
            <a:lvl3pPr lvl="2"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3pPr>
            <a:lvl4pPr lvl="3"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4pPr>
            <a:lvl5pPr lvl="4"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5pPr>
            <a:lvl6pPr lvl="5"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6pPr>
            <a:lvl7pPr lvl="6"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7pPr>
            <a:lvl8pPr lvl="7"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8pPr>
            <a:lvl9pPr lvl="8"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9pPr>
          </a:lstStyle>
          <a:p/>
        </p:txBody>
      </p:sp>
      <p:sp>
        <p:nvSpPr>
          <p:cNvPr id="473" name="Shape 473"/>
          <p:cNvSpPr txBox="1"/>
          <p:nvPr>
            <p:ph idx="1" type="subTitle"/>
          </p:nvPr>
        </p:nvSpPr>
        <p:spPr>
          <a:xfrm>
            <a:off x="1371601" y="3886200"/>
            <a:ext cx="6400799" cy="1752600"/>
          </a:xfrm>
          <a:prstGeom prst="rect">
            <a:avLst/>
          </a:prstGeom>
          <a:noFill/>
          <a:ln>
            <a:noFill/>
          </a:ln>
        </p:spPr>
        <p:txBody>
          <a:bodyPr anchorCtr="0" anchor="t" bIns="91425" lIns="91425" spcFirstLastPara="1" rIns="91425" wrap="square" tIns="91425"/>
          <a:lstStyle>
            <a:lvl1pPr lvl="0" marR="0" rtl="0" algn="ctr">
              <a:lnSpc>
                <a:spcPct val="100000"/>
              </a:lnSpc>
              <a:spcBef>
                <a:spcPts val="640"/>
              </a:spcBef>
              <a:spcAft>
                <a:spcPts val="0"/>
              </a:spcAft>
              <a:buClr>
                <a:srgbClr val="888888"/>
              </a:buClr>
              <a:buSzPts val="3200"/>
              <a:buFont typeface="Arial"/>
              <a:buNone/>
              <a:defRPr b="0" i="0" sz="3200" u="none" cap="none" strike="noStrike">
                <a:solidFill>
                  <a:srgbClr val="888888"/>
                </a:solidFill>
                <a:latin typeface="Century Gothic"/>
                <a:ea typeface="Century Gothic"/>
                <a:cs typeface="Century Gothic"/>
                <a:sym typeface="Century Gothic"/>
              </a:defRPr>
            </a:lvl1pPr>
            <a:lvl2pPr lvl="1" marR="0" rtl="0" algn="ctr">
              <a:lnSpc>
                <a:spcPct val="100000"/>
              </a:lnSpc>
              <a:spcBef>
                <a:spcPts val="560"/>
              </a:spcBef>
              <a:spcAft>
                <a:spcPts val="0"/>
              </a:spcAft>
              <a:buClr>
                <a:srgbClr val="888888"/>
              </a:buClr>
              <a:buSzPts val="2800"/>
              <a:buFont typeface="Arial"/>
              <a:buNone/>
              <a:defRPr b="0" i="0" sz="2800" u="none" cap="none" strike="noStrike">
                <a:solidFill>
                  <a:srgbClr val="888888"/>
                </a:solidFill>
                <a:latin typeface="Century Gothic"/>
                <a:ea typeface="Century Gothic"/>
                <a:cs typeface="Century Gothic"/>
                <a:sym typeface="Century Gothic"/>
              </a:defRPr>
            </a:lvl2pPr>
            <a:lvl3pPr lvl="2" marR="0" rtl="0" algn="ctr">
              <a:lnSpc>
                <a:spcPct val="100000"/>
              </a:lnSpc>
              <a:spcBef>
                <a:spcPts val="480"/>
              </a:spcBef>
              <a:spcAft>
                <a:spcPts val="0"/>
              </a:spcAft>
              <a:buClr>
                <a:srgbClr val="888888"/>
              </a:buClr>
              <a:buSzPts val="2400"/>
              <a:buFont typeface="Courier New"/>
              <a:buNone/>
              <a:defRPr b="0" i="0" sz="2400" u="none" cap="none" strike="noStrike">
                <a:solidFill>
                  <a:srgbClr val="888888"/>
                </a:solidFill>
                <a:latin typeface="Century Gothic"/>
                <a:ea typeface="Century Gothic"/>
                <a:cs typeface="Century Gothic"/>
                <a:sym typeface="Century Gothic"/>
              </a:defRPr>
            </a:lvl3pPr>
            <a:lvl4pPr lvl="3"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entury Gothic"/>
                <a:ea typeface="Century Gothic"/>
                <a:cs typeface="Century Gothic"/>
                <a:sym typeface="Century Gothic"/>
              </a:defRPr>
            </a:lvl4pPr>
            <a:lvl5pPr lvl="4"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entury Gothic"/>
                <a:ea typeface="Century Gothic"/>
                <a:cs typeface="Century Gothic"/>
                <a:sym typeface="Century Gothic"/>
              </a:defRPr>
            </a:lvl5pPr>
            <a:lvl6pPr lvl="5"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entury Gothic"/>
                <a:ea typeface="Century Gothic"/>
                <a:cs typeface="Century Gothic"/>
                <a:sym typeface="Century Gothic"/>
              </a:defRPr>
            </a:lvl6pPr>
            <a:lvl7pPr lvl="6"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entury Gothic"/>
                <a:ea typeface="Century Gothic"/>
                <a:cs typeface="Century Gothic"/>
                <a:sym typeface="Century Gothic"/>
              </a:defRPr>
            </a:lvl7pPr>
            <a:lvl8pPr lvl="7"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entury Gothic"/>
                <a:ea typeface="Century Gothic"/>
                <a:cs typeface="Century Gothic"/>
                <a:sym typeface="Century Gothic"/>
              </a:defRPr>
            </a:lvl8pPr>
            <a:lvl9pPr lvl="8"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entury Gothic"/>
                <a:ea typeface="Century Gothic"/>
                <a:cs typeface="Century Gothic"/>
                <a:sym typeface="Century Gothic"/>
              </a:defRPr>
            </a:lvl9pPr>
          </a:lstStyle>
          <a:p/>
        </p:txBody>
      </p:sp>
      <p:sp>
        <p:nvSpPr>
          <p:cNvPr id="474" name="Shape 474"/>
          <p:cNvSpPr txBox="1"/>
          <p:nvPr>
            <p:ph idx="11" type="ftr"/>
          </p:nvPr>
        </p:nvSpPr>
        <p:spPr>
          <a:xfrm>
            <a:off x="1600201" y="6356351"/>
            <a:ext cx="5333999" cy="365099"/>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9pPr>
          </a:lstStyle>
          <a:p/>
        </p:txBody>
      </p:sp>
      <p:sp>
        <p:nvSpPr>
          <p:cNvPr id="475" name="Shape 475"/>
          <p:cNvSpPr txBox="1"/>
          <p:nvPr>
            <p:ph idx="12" type="sldNum"/>
          </p:nvPr>
        </p:nvSpPr>
        <p:spPr>
          <a:xfrm>
            <a:off x="533400" y="6356351"/>
            <a:ext cx="762000" cy="365099"/>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200" u="none" cap="none" strike="noStrike">
                <a:solidFill>
                  <a:srgbClr val="898989"/>
                </a:solidFill>
                <a:latin typeface="Century Gothic"/>
                <a:ea typeface="Century Gothic"/>
                <a:cs typeface="Century Gothic"/>
                <a:sym typeface="Century Gothic"/>
              </a:defRPr>
            </a:lvl1pPr>
            <a:lvl2pPr indent="0" lvl="1" marL="0" marR="0" rtl="0" algn="ctr">
              <a:spcBef>
                <a:spcPts val="0"/>
              </a:spcBef>
              <a:buNone/>
              <a:defRPr b="0" i="0" sz="1200" u="none" cap="none" strike="noStrike">
                <a:solidFill>
                  <a:srgbClr val="898989"/>
                </a:solidFill>
                <a:latin typeface="Century Gothic"/>
                <a:ea typeface="Century Gothic"/>
                <a:cs typeface="Century Gothic"/>
                <a:sym typeface="Century Gothic"/>
              </a:defRPr>
            </a:lvl2pPr>
            <a:lvl3pPr indent="0" lvl="2" marL="0" marR="0" rtl="0" algn="ctr">
              <a:spcBef>
                <a:spcPts val="0"/>
              </a:spcBef>
              <a:buNone/>
              <a:defRPr b="0" i="0" sz="1200" u="none" cap="none" strike="noStrike">
                <a:solidFill>
                  <a:srgbClr val="898989"/>
                </a:solidFill>
                <a:latin typeface="Century Gothic"/>
                <a:ea typeface="Century Gothic"/>
                <a:cs typeface="Century Gothic"/>
                <a:sym typeface="Century Gothic"/>
              </a:defRPr>
            </a:lvl3pPr>
            <a:lvl4pPr indent="0" lvl="3" marL="0" marR="0" rtl="0" algn="ctr">
              <a:spcBef>
                <a:spcPts val="0"/>
              </a:spcBef>
              <a:buNone/>
              <a:defRPr b="0" i="0" sz="1200" u="none" cap="none" strike="noStrike">
                <a:solidFill>
                  <a:srgbClr val="898989"/>
                </a:solidFill>
                <a:latin typeface="Century Gothic"/>
                <a:ea typeface="Century Gothic"/>
                <a:cs typeface="Century Gothic"/>
                <a:sym typeface="Century Gothic"/>
              </a:defRPr>
            </a:lvl4pPr>
            <a:lvl5pPr indent="0" lvl="4" marL="0" marR="0" rtl="0" algn="ctr">
              <a:spcBef>
                <a:spcPts val="0"/>
              </a:spcBef>
              <a:buNone/>
              <a:defRPr b="0" i="0" sz="1200" u="none" cap="none" strike="noStrike">
                <a:solidFill>
                  <a:srgbClr val="898989"/>
                </a:solidFill>
                <a:latin typeface="Century Gothic"/>
                <a:ea typeface="Century Gothic"/>
                <a:cs typeface="Century Gothic"/>
                <a:sym typeface="Century Gothic"/>
              </a:defRPr>
            </a:lvl5pPr>
            <a:lvl6pPr indent="0" lvl="5" marL="0" marR="0" rtl="0" algn="ctr">
              <a:spcBef>
                <a:spcPts val="0"/>
              </a:spcBef>
              <a:buNone/>
              <a:defRPr b="0" i="0" sz="1200" u="none" cap="none" strike="noStrike">
                <a:solidFill>
                  <a:srgbClr val="898989"/>
                </a:solidFill>
                <a:latin typeface="Century Gothic"/>
                <a:ea typeface="Century Gothic"/>
                <a:cs typeface="Century Gothic"/>
                <a:sym typeface="Century Gothic"/>
              </a:defRPr>
            </a:lvl6pPr>
            <a:lvl7pPr indent="0" lvl="6" marL="0" marR="0" rtl="0" algn="ctr">
              <a:spcBef>
                <a:spcPts val="0"/>
              </a:spcBef>
              <a:buNone/>
              <a:defRPr b="0" i="0" sz="1200" u="none" cap="none" strike="noStrike">
                <a:solidFill>
                  <a:srgbClr val="898989"/>
                </a:solidFill>
                <a:latin typeface="Century Gothic"/>
                <a:ea typeface="Century Gothic"/>
                <a:cs typeface="Century Gothic"/>
                <a:sym typeface="Century Gothic"/>
              </a:defRPr>
            </a:lvl7pPr>
            <a:lvl8pPr indent="0" lvl="7" marL="0" marR="0" rtl="0" algn="ctr">
              <a:spcBef>
                <a:spcPts val="0"/>
              </a:spcBef>
              <a:buNone/>
              <a:defRPr b="0" i="0" sz="1200" u="none" cap="none" strike="noStrike">
                <a:solidFill>
                  <a:srgbClr val="898989"/>
                </a:solidFill>
                <a:latin typeface="Century Gothic"/>
                <a:ea typeface="Century Gothic"/>
                <a:cs typeface="Century Gothic"/>
                <a:sym typeface="Century Gothic"/>
              </a:defRPr>
            </a:lvl8pPr>
            <a:lvl9pPr indent="0" lvl="8" marL="0" marR="0" rtl="0" algn="ctr">
              <a:spcBef>
                <a:spcPts val="0"/>
              </a:spcBef>
              <a:buNone/>
              <a:defRPr b="0" i="0" sz="1200" u="none" cap="none" strike="noStrike">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476" name="Shape 476"/>
        <p:cNvGrpSpPr/>
        <p:nvPr/>
      </p:nvGrpSpPr>
      <p:grpSpPr>
        <a:xfrm>
          <a:off x="0" y="0"/>
          <a:ext cx="0" cy="0"/>
          <a:chOff x="0" y="0"/>
          <a:chExt cx="0" cy="0"/>
        </a:xfrm>
      </p:grpSpPr>
      <p:sp>
        <p:nvSpPr>
          <p:cNvPr id="477" name="Shape 477"/>
          <p:cNvSpPr txBox="1"/>
          <p:nvPr>
            <p:ph type="title"/>
          </p:nvPr>
        </p:nvSpPr>
        <p:spPr>
          <a:xfrm>
            <a:off x="4761" y="17461"/>
            <a:ext cx="9139200" cy="5922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1pPr>
            <a:lvl2pPr lvl="1"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2pPr>
            <a:lvl3pPr lvl="2"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3pPr>
            <a:lvl4pPr lvl="3"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4pPr>
            <a:lvl5pPr lvl="4"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5pPr>
            <a:lvl6pPr lvl="5"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6pPr>
            <a:lvl7pPr lvl="6"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7pPr>
            <a:lvl8pPr lvl="7"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8pPr>
            <a:lvl9pPr lvl="8"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9pPr>
          </a:lstStyle>
          <a:p/>
        </p:txBody>
      </p:sp>
      <p:sp>
        <p:nvSpPr>
          <p:cNvPr id="478" name="Shape 478"/>
          <p:cNvSpPr txBox="1"/>
          <p:nvPr>
            <p:ph idx="1" type="body"/>
          </p:nvPr>
        </p:nvSpPr>
        <p:spPr>
          <a:xfrm>
            <a:off x="457200" y="990601"/>
            <a:ext cx="8229600" cy="5257799"/>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64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entury Gothic"/>
                <a:ea typeface="Century Gothic"/>
                <a:cs typeface="Century Gothic"/>
                <a:sym typeface="Century Gothic"/>
              </a:defRPr>
            </a:lvl2pPr>
            <a:lvl3pPr indent="-381000" lvl="2" marL="1371600" marR="0" rtl="0" algn="l">
              <a:lnSpc>
                <a:spcPct val="100000"/>
              </a:lnSpc>
              <a:spcBef>
                <a:spcPts val="480"/>
              </a:spcBef>
              <a:spcAft>
                <a:spcPts val="0"/>
              </a:spcAft>
              <a:buClr>
                <a:schemeClr val="dk1"/>
              </a:buClr>
              <a:buSzPts val="2400"/>
              <a:buFont typeface="Courier New"/>
              <a:buChar char="o"/>
              <a:defRPr b="0" i="0" sz="2400" u="none" cap="none" strike="noStrike">
                <a:solidFill>
                  <a:schemeClr val="dk1"/>
                </a:solidFill>
                <a:latin typeface="Century Gothic"/>
                <a:ea typeface="Century Gothic"/>
                <a:cs typeface="Century Gothic"/>
                <a:sym typeface="Century Gothic"/>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479" name="Shape 479"/>
          <p:cNvSpPr txBox="1"/>
          <p:nvPr>
            <p:ph idx="11" type="ftr"/>
          </p:nvPr>
        </p:nvSpPr>
        <p:spPr>
          <a:xfrm>
            <a:off x="1600201" y="6356351"/>
            <a:ext cx="5333999" cy="365099"/>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9pPr>
          </a:lstStyle>
          <a:p/>
        </p:txBody>
      </p:sp>
      <p:sp>
        <p:nvSpPr>
          <p:cNvPr id="480" name="Shape 480"/>
          <p:cNvSpPr txBox="1"/>
          <p:nvPr>
            <p:ph idx="12" type="sldNum"/>
          </p:nvPr>
        </p:nvSpPr>
        <p:spPr>
          <a:xfrm>
            <a:off x="533400" y="6356351"/>
            <a:ext cx="762000" cy="365099"/>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200" u="none" cap="none" strike="noStrike">
                <a:solidFill>
                  <a:srgbClr val="898989"/>
                </a:solidFill>
                <a:latin typeface="Century Gothic"/>
                <a:ea typeface="Century Gothic"/>
                <a:cs typeface="Century Gothic"/>
                <a:sym typeface="Century Gothic"/>
              </a:defRPr>
            </a:lvl1pPr>
            <a:lvl2pPr indent="0" lvl="1" marL="0" marR="0" rtl="0" algn="ctr">
              <a:spcBef>
                <a:spcPts val="0"/>
              </a:spcBef>
              <a:buNone/>
              <a:defRPr b="0" i="0" sz="1200" u="none" cap="none" strike="noStrike">
                <a:solidFill>
                  <a:srgbClr val="898989"/>
                </a:solidFill>
                <a:latin typeface="Century Gothic"/>
                <a:ea typeface="Century Gothic"/>
                <a:cs typeface="Century Gothic"/>
                <a:sym typeface="Century Gothic"/>
              </a:defRPr>
            </a:lvl2pPr>
            <a:lvl3pPr indent="0" lvl="2" marL="0" marR="0" rtl="0" algn="ctr">
              <a:spcBef>
                <a:spcPts val="0"/>
              </a:spcBef>
              <a:buNone/>
              <a:defRPr b="0" i="0" sz="1200" u="none" cap="none" strike="noStrike">
                <a:solidFill>
                  <a:srgbClr val="898989"/>
                </a:solidFill>
                <a:latin typeface="Century Gothic"/>
                <a:ea typeface="Century Gothic"/>
                <a:cs typeface="Century Gothic"/>
                <a:sym typeface="Century Gothic"/>
              </a:defRPr>
            </a:lvl3pPr>
            <a:lvl4pPr indent="0" lvl="3" marL="0" marR="0" rtl="0" algn="ctr">
              <a:spcBef>
                <a:spcPts val="0"/>
              </a:spcBef>
              <a:buNone/>
              <a:defRPr b="0" i="0" sz="1200" u="none" cap="none" strike="noStrike">
                <a:solidFill>
                  <a:srgbClr val="898989"/>
                </a:solidFill>
                <a:latin typeface="Century Gothic"/>
                <a:ea typeface="Century Gothic"/>
                <a:cs typeface="Century Gothic"/>
                <a:sym typeface="Century Gothic"/>
              </a:defRPr>
            </a:lvl4pPr>
            <a:lvl5pPr indent="0" lvl="4" marL="0" marR="0" rtl="0" algn="ctr">
              <a:spcBef>
                <a:spcPts val="0"/>
              </a:spcBef>
              <a:buNone/>
              <a:defRPr b="0" i="0" sz="1200" u="none" cap="none" strike="noStrike">
                <a:solidFill>
                  <a:srgbClr val="898989"/>
                </a:solidFill>
                <a:latin typeface="Century Gothic"/>
                <a:ea typeface="Century Gothic"/>
                <a:cs typeface="Century Gothic"/>
                <a:sym typeface="Century Gothic"/>
              </a:defRPr>
            </a:lvl5pPr>
            <a:lvl6pPr indent="0" lvl="5" marL="0" marR="0" rtl="0" algn="ctr">
              <a:spcBef>
                <a:spcPts val="0"/>
              </a:spcBef>
              <a:buNone/>
              <a:defRPr b="0" i="0" sz="1200" u="none" cap="none" strike="noStrike">
                <a:solidFill>
                  <a:srgbClr val="898989"/>
                </a:solidFill>
                <a:latin typeface="Century Gothic"/>
                <a:ea typeface="Century Gothic"/>
                <a:cs typeface="Century Gothic"/>
                <a:sym typeface="Century Gothic"/>
              </a:defRPr>
            </a:lvl6pPr>
            <a:lvl7pPr indent="0" lvl="6" marL="0" marR="0" rtl="0" algn="ctr">
              <a:spcBef>
                <a:spcPts val="0"/>
              </a:spcBef>
              <a:buNone/>
              <a:defRPr b="0" i="0" sz="1200" u="none" cap="none" strike="noStrike">
                <a:solidFill>
                  <a:srgbClr val="898989"/>
                </a:solidFill>
                <a:latin typeface="Century Gothic"/>
                <a:ea typeface="Century Gothic"/>
                <a:cs typeface="Century Gothic"/>
                <a:sym typeface="Century Gothic"/>
              </a:defRPr>
            </a:lvl7pPr>
            <a:lvl8pPr indent="0" lvl="7" marL="0" marR="0" rtl="0" algn="ctr">
              <a:spcBef>
                <a:spcPts val="0"/>
              </a:spcBef>
              <a:buNone/>
              <a:defRPr b="0" i="0" sz="1200" u="none" cap="none" strike="noStrike">
                <a:solidFill>
                  <a:srgbClr val="898989"/>
                </a:solidFill>
                <a:latin typeface="Century Gothic"/>
                <a:ea typeface="Century Gothic"/>
                <a:cs typeface="Century Gothic"/>
                <a:sym typeface="Century Gothic"/>
              </a:defRPr>
            </a:lvl8pPr>
            <a:lvl9pPr indent="0" lvl="8" marL="0" marR="0" rtl="0" algn="ctr">
              <a:spcBef>
                <a:spcPts val="0"/>
              </a:spcBef>
              <a:buNone/>
              <a:defRPr b="0" i="0" sz="1200" u="none" cap="none" strike="noStrike">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1" name="Shape 481"/>
        <p:cNvGrpSpPr/>
        <p:nvPr/>
      </p:nvGrpSpPr>
      <p:grpSpPr>
        <a:xfrm>
          <a:off x="0" y="0"/>
          <a:ext cx="0" cy="0"/>
          <a:chOff x="0" y="0"/>
          <a:chExt cx="0" cy="0"/>
        </a:xfrm>
      </p:grpSpPr>
      <p:sp>
        <p:nvSpPr>
          <p:cNvPr id="482" name="Shape 482"/>
          <p:cNvSpPr txBox="1"/>
          <p:nvPr>
            <p:ph idx="11" type="ftr"/>
          </p:nvPr>
        </p:nvSpPr>
        <p:spPr>
          <a:xfrm>
            <a:off x="1600201" y="6356351"/>
            <a:ext cx="5333999" cy="365099"/>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9pPr>
          </a:lstStyle>
          <a:p/>
        </p:txBody>
      </p:sp>
      <p:sp>
        <p:nvSpPr>
          <p:cNvPr id="483" name="Shape 483"/>
          <p:cNvSpPr txBox="1"/>
          <p:nvPr>
            <p:ph idx="12" type="sldNum"/>
          </p:nvPr>
        </p:nvSpPr>
        <p:spPr>
          <a:xfrm>
            <a:off x="533400" y="6356351"/>
            <a:ext cx="762000" cy="365099"/>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sz="1200">
                <a:solidFill>
                  <a:srgbClr val="898989"/>
                </a:solidFill>
                <a:latin typeface="Century Gothic"/>
                <a:ea typeface="Century Gothic"/>
                <a:cs typeface="Century Gothic"/>
                <a:sym typeface="Century Gothic"/>
              </a:defRPr>
            </a:lvl1pPr>
            <a:lvl2pPr indent="0" lvl="1" marL="0" marR="0" rtl="0" algn="ctr">
              <a:spcBef>
                <a:spcPts val="0"/>
              </a:spcBef>
              <a:buNone/>
              <a:defRPr sz="1200">
                <a:solidFill>
                  <a:srgbClr val="898989"/>
                </a:solidFill>
                <a:latin typeface="Century Gothic"/>
                <a:ea typeface="Century Gothic"/>
                <a:cs typeface="Century Gothic"/>
                <a:sym typeface="Century Gothic"/>
              </a:defRPr>
            </a:lvl2pPr>
            <a:lvl3pPr indent="0" lvl="2" marL="0" marR="0" rtl="0" algn="ctr">
              <a:spcBef>
                <a:spcPts val="0"/>
              </a:spcBef>
              <a:buNone/>
              <a:defRPr sz="1200">
                <a:solidFill>
                  <a:srgbClr val="898989"/>
                </a:solidFill>
                <a:latin typeface="Century Gothic"/>
                <a:ea typeface="Century Gothic"/>
                <a:cs typeface="Century Gothic"/>
                <a:sym typeface="Century Gothic"/>
              </a:defRPr>
            </a:lvl3pPr>
            <a:lvl4pPr indent="0" lvl="3" marL="0" marR="0" rtl="0" algn="ctr">
              <a:spcBef>
                <a:spcPts val="0"/>
              </a:spcBef>
              <a:buNone/>
              <a:defRPr sz="1200">
                <a:solidFill>
                  <a:srgbClr val="898989"/>
                </a:solidFill>
                <a:latin typeface="Century Gothic"/>
                <a:ea typeface="Century Gothic"/>
                <a:cs typeface="Century Gothic"/>
                <a:sym typeface="Century Gothic"/>
              </a:defRPr>
            </a:lvl4pPr>
            <a:lvl5pPr indent="0" lvl="4" marL="0" marR="0" rtl="0" algn="ctr">
              <a:spcBef>
                <a:spcPts val="0"/>
              </a:spcBef>
              <a:buNone/>
              <a:defRPr sz="1200">
                <a:solidFill>
                  <a:srgbClr val="898989"/>
                </a:solidFill>
                <a:latin typeface="Century Gothic"/>
                <a:ea typeface="Century Gothic"/>
                <a:cs typeface="Century Gothic"/>
                <a:sym typeface="Century Gothic"/>
              </a:defRPr>
            </a:lvl5pPr>
            <a:lvl6pPr indent="0" lvl="5" marL="0" marR="0" rtl="0" algn="ctr">
              <a:spcBef>
                <a:spcPts val="0"/>
              </a:spcBef>
              <a:buNone/>
              <a:defRPr sz="1200">
                <a:solidFill>
                  <a:srgbClr val="898989"/>
                </a:solidFill>
                <a:latin typeface="Century Gothic"/>
                <a:ea typeface="Century Gothic"/>
                <a:cs typeface="Century Gothic"/>
                <a:sym typeface="Century Gothic"/>
              </a:defRPr>
            </a:lvl6pPr>
            <a:lvl7pPr indent="0" lvl="6" marL="0" marR="0" rtl="0" algn="ctr">
              <a:spcBef>
                <a:spcPts val="0"/>
              </a:spcBef>
              <a:buNone/>
              <a:defRPr sz="1200">
                <a:solidFill>
                  <a:srgbClr val="898989"/>
                </a:solidFill>
                <a:latin typeface="Century Gothic"/>
                <a:ea typeface="Century Gothic"/>
                <a:cs typeface="Century Gothic"/>
                <a:sym typeface="Century Gothic"/>
              </a:defRPr>
            </a:lvl7pPr>
            <a:lvl8pPr indent="0" lvl="7" marL="0" marR="0" rtl="0" algn="ctr">
              <a:spcBef>
                <a:spcPts val="0"/>
              </a:spcBef>
              <a:buNone/>
              <a:defRPr sz="1200">
                <a:solidFill>
                  <a:srgbClr val="898989"/>
                </a:solidFill>
                <a:latin typeface="Century Gothic"/>
                <a:ea typeface="Century Gothic"/>
                <a:cs typeface="Century Gothic"/>
                <a:sym typeface="Century Gothic"/>
              </a:defRPr>
            </a:lvl8pPr>
            <a:lvl9pPr indent="0" lvl="8" marL="0" marR="0" rtl="0" algn="ctr">
              <a:spcBef>
                <a:spcPts val="0"/>
              </a:spcBef>
              <a:buNone/>
              <a:defRPr sz="1200">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484" name="Shape 484"/>
        <p:cNvGrpSpPr/>
        <p:nvPr/>
      </p:nvGrpSpPr>
      <p:grpSpPr>
        <a:xfrm>
          <a:off x="0" y="0"/>
          <a:ext cx="0" cy="0"/>
          <a:chOff x="0" y="0"/>
          <a:chExt cx="0" cy="0"/>
        </a:xfrm>
      </p:grpSpPr>
      <p:sp>
        <p:nvSpPr>
          <p:cNvPr id="485" name="Shape 485"/>
          <p:cNvSpPr txBox="1"/>
          <p:nvPr>
            <p:ph type="title"/>
          </p:nvPr>
        </p:nvSpPr>
        <p:spPr>
          <a:xfrm rot="5400000">
            <a:off x="4732349" y="2171687"/>
            <a:ext cx="5851500" cy="20574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1pPr>
            <a:lvl2pPr lvl="1"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2pPr>
            <a:lvl3pPr lvl="2"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3pPr>
            <a:lvl4pPr lvl="3"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4pPr>
            <a:lvl5pPr lvl="4"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5pPr>
            <a:lvl6pPr lvl="5"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6pPr>
            <a:lvl7pPr lvl="6"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7pPr>
            <a:lvl8pPr lvl="7"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8pPr>
            <a:lvl9pPr lvl="8"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9pPr>
          </a:lstStyle>
          <a:p/>
        </p:txBody>
      </p:sp>
      <p:sp>
        <p:nvSpPr>
          <p:cNvPr id="486" name="Shape 486"/>
          <p:cNvSpPr txBox="1"/>
          <p:nvPr>
            <p:ph idx="1" type="body"/>
          </p:nvPr>
        </p:nvSpPr>
        <p:spPr>
          <a:xfrm rot="5400000">
            <a:off x="541350" y="190487"/>
            <a:ext cx="5851500" cy="6019799"/>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64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entury Gothic"/>
                <a:ea typeface="Century Gothic"/>
                <a:cs typeface="Century Gothic"/>
                <a:sym typeface="Century Gothic"/>
              </a:defRPr>
            </a:lvl2pPr>
            <a:lvl3pPr indent="-381000" lvl="2" marL="1371600" marR="0" rtl="0" algn="l">
              <a:lnSpc>
                <a:spcPct val="100000"/>
              </a:lnSpc>
              <a:spcBef>
                <a:spcPts val="480"/>
              </a:spcBef>
              <a:spcAft>
                <a:spcPts val="0"/>
              </a:spcAft>
              <a:buClr>
                <a:schemeClr val="dk1"/>
              </a:buClr>
              <a:buSzPts val="2400"/>
              <a:buFont typeface="Courier New"/>
              <a:buChar char="o"/>
              <a:defRPr b="0" i="0" sz="2400" u="none" cap="none" strike="noStrike">
                <a:solidFill>
                  <a:schemeClr val="dk1"/>
                </a:solidFill>
                <a:latin typeface="Century Gothic"/>
                <a:ea typeface="Century Gothic"/>
                <a:cs typeface="Century Gothic"/>
                <a:sym typeface="Century Gothic"/>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487" name="Shape 487"/>
          <p:cNvSpPr txBox="1"/>
          <p:nvPr>
            <p:ph idx="11" type="ftr"/>
          </p:nvPr>
        </p:nvSpPr>
        <p:spPr>
          <a:xfrm>
            <a:off x="1600201" y="6356351"/>
            <a:ext cx="5333999" cy="365099"/>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9pPr>
          </a:lstStyle>
          <a:p/>
        </p:txBody>
      </p:sp>
      <p:sp>
        <p:nvSpPr>
          <p:cNvPr id="488" name="Shape 488"/>
          <p:cNvSpPr txBox="1"/>
          <p:nvPr>
            <p:ph idx="12" type="sldNum"/>
          </p:nvPr>
        </p:nvSpPr>
        <p:spPr>
          <a:xfrm>
            <a:off x="533400" y="6356351"/>
            <a:ext cx="762000" cy="365099"/>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sz="1200">
                <a:solidFill>
                  <a:srgbClr val="898989"/>
                </a:solidFill>
                <a:latin typeface="Century Gothic"/>
                <a:ea typeface="Century Gothic"/>
                <a:cs typeface="Century Gothic"/>
                <a:sym typeface="Century Gothic"/>
              </a:defRPr>
            </a:lvl1pPr>
            <a:lvl2pPr indent="0" lvl="1" marL="0" marR="0" rtl="0" algn="ctr">
              <a:spcBef>
                <a:spcPts val="0"/>
              </a:spcBef>
              <a:buNone/>
              <a:defRPr sz="1200">
                <a:solidFill>
                  <a:srgbClr val="898989"/>
                </a:solidFill>
                <a:latin typeface="Century Gothic"/>
                <a:ea typeface="Century Gothic"/>
                <a:cs typeface="Century Gothic"/>
                <a:sym typeface="Century Gothic"/>
              </a:defRPr>
            </a:lvl2pPr>
            <a:lvl3pPr indent="0" lvl="2" marL="0" marR="0" rtl="0" algn="ctr">
              <a:spcBef>
                <a:spcPts val="0"/>
              </a:spcBef>
              <a:buNone/>
              <a:defRPr sz="1200">
                <a:solidFill>
                  <a:srgbClr val="898989"/>
                </a:solidFill>
                <a:latin typeface="Century Gothic"/>
                <a:ea typeface="Century Gothic"/>
                <a:cs typeface="Century Gothic"/>
                <a:sym typeface="Century Gothic"/>
              </a:defRPr>
            </a:lvl3pPr>
            <a:lvl4pPr indent="0" lvl="3" marL="0" marR="0" rtl="0" algn="ctr">
              <a:spcBef>
                <a:spcPts val="0"/>
              </a:spcBef>
              <a:buNone/>
              <a:defRPr sz="1200">
                <a:solidFill>
                  <a:srgbClr val="898989"/>
                </a:solidFill>
                <a:latin typeface="Century Gothic"/>
                <a:ea typeface="Century Gothic"/>
                <a:cs typeface="Century Gothic"/>
                <a:sym typeface="Century Gothic"/>
              </a:defRPr>
            </a:lvl4pPr>
            <a:lvl5pPr indent="0" lvl="4" marL="0" marR="0" rtl="0" algn="ctr">
              <a:spcBef>
                <a:spcPts val="0"/>
              </a:spcBef>
              <a:buNone/>
              <a:defRPr sz="1200">
                <a:solidFill>
                  <a:srgbClr val="898989"/>
                </a:solidFill>
                <a:latin typeface="Century Gothic"/>
                <a:ea typeface="Century Gothic"/>
                <a:cs typeface="Century Gothic"/>
                <a:sym typeface="Century Gothic"/>
              </a:defRPr>
            </a:lvl5pPr>
            <a:lvl6pPr indent="0" lvl="5" marL="0" marR="0" rtl="0" algn="ctr">
              <a:spcBef>
                <a:spcPts val="0"/>
              </a:spcBef>
              <a:buNone/>
              <a:defRPr sz="1200">
                <a:solidFill>
                  <a:srgbClr val="898989"/>
                </a:solidFill>
                <a:latin typeface="Century Gothic"/>
                <a:ea typeface="Century Gothic"/>
                <a:cs typeface="Century Gothic"/>
                <a:sym typeface="Century Gothic"/>
              </a:defRPr>
            </a:lvl6pPr>
            <a:lvl7pPr indent="0" lvl="6" marL="0" marR="0" rtl="0" algn="ctr">
              <a:spcBef>
                <a:spcPts val="0"/>
              </a:spcBef>
              <a:buNone/>
              <a:defRPr sz="1200">
                <a:solidFill>
                  <a:srgbClr val="898989"/>
                </a:solidFill>
                <a:latin typeface="Century Gothic"/>
                <a:ea typeface="Century Gothic"/>
                <a:cs typeface="Century Gothic"/>
                <a:sym typeface="Century Gothic"/>
              </a:defRPr>
            </a:lvl7pPr>
            <a:lvl8pPr indent="0" lvl="7" marL="0" marR="0" rtl="0" algn="ctr">
              <a:spcBef>
                <a:spcPts val="0"/>
              </a:spcBef>
              <a:buNone/>
              <a:defRPr sz="1200">
                <a:solidFill>
                  <a:srgbClr val="898989"/>
                </a:solidFill>
                <a:latin typeface="Century Gothic"/>
                <a:ea typeface="Century Gothic"/>
                <a:cs typeface="Century Gothic"/>
                <a:sym typeface="Century Gothic"/>
              </a:defRPr>
            </a:lvl8pPr>
            <a:lvl9pPr indent="0" lvl="8" marL="0" marR="0" rtl="0" algn="ctr">
              <a:spcBef>
                <a:spcPts val="0"/>
              </a:spcBef>
              <a:buNone/>
              <a:defRPr sz="1200">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489" name="Shape 489"/>
        <p:cNvGrpSpPr/>
        <p:nvPr/>
      </p:nvGrpSpPr>
      <p:grpSpPr>
        <a:xfrm>
          <a:off x="0" y="0"/>
          <a:ext cx="0" cy="0"/>
          <a:chOff x="0" y="0"/>
          <a:chExt cx="0" cy="0"/>
        </a:xfrm>
      </p:grpSpPr>
      <p:sp>
        <p:nvSpPr>
          <p:cNvPr id="490" name="Shape 490"/>
          <p:cNvSpPr txBox="1"/>
          <p:nvPr>
            <p:ph type="title"/>
          </p:nvPr>
        </p:nvSpPr>
        <p:spPr>
          <a:xfrm>
            <a:off x="4761" y="17461"/>
            <a:ext cx="9139200" cy="5922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1pPr>
            <a:lvl2pPr lvl="1"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2pPr>
            <a:lvl3pPr lvl="2"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3pPr>
            <a:lvl4pPr lvl="3"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4pPr>
            <a:lvl5pPr lvl="4"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5pPr>
            <a:lvl6pPr lvl="5"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6pPr>
            <a:lvl7pPr lvl="6"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7pPr>
            <a:lvl8pPr lvl="7"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8pPr>
            <a:lvl9pPr lvl="8"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9pPr>
          </a:lstStyle>
          <a:p/>
        </p:txBody>
      </p:sp>
      <p:sp>
        <p:nvSpPr>
          <p:cNvPr id="491" name="Shape 491"/>
          <p:cNvSpPr txBox="1"/>
          <p:nvPr>
            <p:ph idx="1" type="body"/>
          </p:nvPr>
        </p:nvSpPr>
        <p:spPr>
          <a:xfrm rot="5400000">
            <a:off x="1943099" y="-495300"/>
            <a:ext cx="5257799" cy="82296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64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entury Gothic"/>
                <a:ea typeface="Century Gothic"/>
                <a:cs typeface="Century Gothic"/>
                <a:sym typeface="Century Gothic"/>
              </a:defRPr>
            </a:lvl2pPr>
            <a:lvl3pPr indent="-381000" lvl="2" marL="1371600" marR="0" rtl="0" algn="l">
              <a:lnSpc>
                <a:spcPct val="100000"/>
              </a:lnSpc>
              <a:spcBef>
                <a:spcPts val="480"/>
              </a:spcBef>
              <a:spcAft>
                <a:spcPts val="0"/>
              </a:spcAft>
              <a:buClr>
                <a:schemeClr val="dk1"/>
              </a:buClr>
              <a:buSzPts val="2400"/>
              <a:buFont typeface="Courier New"/>
              <a:buChar char="o"/>
              <a:defRPr b="0" i="0" sz="2400" u="none" cap="none" strike="noStrike">
                <a:solidFill>
                  <a:schemeClr val="dk1"/>
                </a:solidFill>
                <a:latin typeface="Century Gothic"/>
                <a:ea typeface="Century Gothic"/>
                <a:cs typeface="Century Gothic"/>
                <a:sym typeface="Century Gothic"/>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492" name="Shape 492"/>
          <p:cNvSpPr txBox="1"/>
          <p:nvPr>
            <p:ph idx="11" type="ftr"/>
          </p:nvPr>
        </p:nvSpPr>
        <p:spPr>
          <a:xfrm>
            <a:off x="1600201" y="6356351"/>
            <a:ext cx="5333999" cy="365099"/>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9pPr>
          </a:lstStyle>
          <a:p/>
        </p:txBody>
      </p:sp>
      <p:sp>
        <p:nvSpPr>
          <p:cNvPr id="493" name="Shape 493"/>
          <p:cNvSpPr txBox="1"/>
          <p:nvPr>
            <p:ph idx="12" type="sldNum"/>
          </p:nvPr>
        </p:nvSpPr>
        <p:spPr>
          <a:xfrm>
            <a:off x="533400" y="6356351"/>
            <a:ext cx="762000" cy="365099"/>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sz="1200">
                <a:solidFill>
                  <a:srgbClr val="898989"/>
                </a:solidFill>
                <a:latin typeface="Century Gothic"/>
                <a:ea typeface="Century Gothic"/>
                <a:cs typeface="Century Gothic"/>
                <a:sym typeface="Century Gothic"/>
              </a:defRPr>
            </a:lvl1pPr>
            <a:lvl2pPr indent="0" lvl="1" marL="0" marR="0" rtl="0" algn="ctr">
              <a:spcBef>
                <a:spcPts val="0"/>
              </a:spcBef>
              <a:buNone/>
              <a:defRPr sz="1200">
                <a:solidFill>
                  <a:srgbClr val="898989"/>
                </a:solidFill>
                <a:latin typeface="Century Gothic"/>
                <a:ea typeface="Century Gothic"/>
                <a:cs typeface="Century Gothic"/>
                <a:sym typeface="Century Gothic"/>
              </a:defRPr>
            </a:lvl2pPr>
            <a:lvl3pPr indent="0" lvl="2" marL="0" marR="0" rtl="0" algn="ctr">
              <a:spcBef>
                <a:spcPts val="0"/>
              </a:spcBef>
              <a:buNone/>
              <a:defRPr sz="1200">
                <a:solidFill>
                  <a:srgbClr val="898989"/>
                </a:solidFill>
                <a:latin typeface="Century Gothic"/>
                <a:ea typeface="Century Gothic"/>
                <a:cs typeface="Century Gothic"/>
                <a:sym typeface="Century Gothic"/>
              </a:defRPr>
            </a:lvl3pPr>
            <a:lvl4pPr indent="0" lvl="3" marL="0" marR="0" rtl="0" algn="ctr">
              <a:spcBef>
                <a:spcPts val="0"/>
              </a:spcBef>
              <a:buNone/>
              <a:defRPr sz="1200">
                <a:solidFill>
                  <a:srgbClr val="898989"/>
                </a:solidFill>
                <a:latin typeface="Century Gothic"/>
                <a:ea typeface="Century Gothic"/>
                <a:cs typeface="Century Gothic"/>
                <a:sym typeface="Century Gothic"/>
              </a:defRPr>
            </a:lvl4pPr>
            <a:lvl5pPr indent="0" lvl="4" marL="0" marR="0" rtl="0" algn="ctr">
              <a:spcBef>
                <a:spcPts val="0"/>
              </a:spcBef>
              <a:buNone/>
              <a:defRPr sz="1200">
                <a:solidFill>
                  <a:srgbClr val="898989"/>
                </a:solidFill>
                <a:latin typeface="Century Gothic"/>
                <a:ea typeface="Century Gothic"/>
                <a:cs typeface="Century Gothic"/>
                <a:sym typeface="Century Gothic"/>
              </a:defRPr>
            </a:lvl5pPr>
            <a:lvl6pPr indent="0" lvl="5" marL="0" marR="0" rtl="0" algn="ctr">
              <a:spcBef>
                <a:spcPts val="0"/>
              </a:spcBef>
              <a:buNone/>
              <a:defRPr sz="1200">
                <a:solidFill>
                  <a:srgbClr val="898989"/>
                </a:solidFill>
                <a:latin typeface="Century Gothic"/>
                <a:ea typeface="Century Gothic"/>
                <a:cs typeface="Century Gothic"/>
                <a:sym typeface="Century Gothic"/>
              </a:defRPr>
            </a:lvl6pPr>
            <a:lvl7pPr indent="0" lvl="6" marL="0" marR="0" rtl="0" algn="ctr">
              <a:spcBef>
                <a:spcPts val="0"/>
              </a:spcBef>
              <a:buNone/>
              <a:defRPr sz="1200">
                <a:solidFill>
                  <a:srgbClr val="898989"/>
                </a:solidFill>
                <a:latin typeface="Century Gothic"/>
                <a:ea typeface="Century Gothic"/>
                <a:cs typeface="Century Gothic"/>
                <a:sym typeface="Century Gothic"/>
              </a:defRPr>
            </a:lvl7pPr>
            <a:lvl8pPr indent="0" lvl="7" marL="0" marR="0" rtl="0" algn="ctr">
              <a:spcBef>
                <a:spcPts val="0"/>
              </a:spcBef>
              <a:buNone/>
              <a:defRPr sz="1200">
                <a:solidFill>
                  <a:srgbClr val="898989"/>
                </a:solidFill>
                <a:latin typeface="Century Gothic"/>
                <a:ea typeface="Century Gothic"/>
                <a:cs typeface="Century Gothic"/>
                <a:sym typeface="Century Gothic"/>
              </a:defRPr>
            </a:lvl8pPr>
            <a:lvl9pPr indent="0" lvl="8" marL="0" marR="0" rtl="0" algn="ctr">
              <a:spcBef>
                <a:spcPts val="0"/>
              </a:spcBef>
              <a:buNone/>
              <a:defRPr sz="1200">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494" name="Shape 494"/>
        <p:cNvGrpSpPr/>
        <p:nvPr/>
      </p:nvGrpSpPr>
      <p:grpSpPr>
        <a:xfrm>
          <a:off x="0" y="0"/>
          <a:ext cx="0" cy="0"/>
          <a:chOff x="0" y="0"/>
          <a:chExt cx="0" cy="0"/>
        </a:xfrm>
      </p:grpSpPr>
      <p:sp>
        <p:nvSpPr>
          <p:cNvPr id="495" name="Shape 495"/>
          <p:cNvSpPr txBox="1"/>
          <p:nvPr>
            <p:ph type="title"/>
          </p:nvPr>
        </p:nvSpPr>
        <p:spPr>
          <a:xfrm>
            <a:off x="1792288" y="4800601"/>
            <a:ext cx="5486399" cy="566699"/>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lt1"/>
              </a:buClr>
              <a:buSzPts val="2000"/>
              <a:buFont typeface="Rockwell"/>
              <a:buNone/>
              <a:defRPr b="1" i="0" sz="2000" u="none" cap="none" strike="noStrike">
                <a:solidFill>
                  <a:schemeClr val="lt1"/>
                </a:solidFill>
                <a:latin typeface="Rockwell"/>
                <a:ea typeface="Rockwell"/>
                <a:cs typeface="Rockwell"/>
                <a:sym typeface="Rockwell"/>
              </a:defRPr>
            </a:lvl1pPr>
            <a:lvl2pPr lvl="1"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2pPr>
            <a:lvl3pPr lvl="2"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3pPr>
            <a:lvl4pPr lvl="3"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4pPr>
            <a:lvl5pPr lvl="4"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5pPr>
            <a:lvl6pPr lvl="5"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6pPr>
            <a:lvl7pPr lvl="6"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7pPr>
            <a:lvl8pPr lvl="7"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8pPr>
            <a:lvl9pPr lvl="8"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9pPr>
          </a:lstStyle>
          <a:p/>
        </p:txBody>
      </p:sp>
      <p:sp>
        <p:nvSpPr>
          <p:cNvPr id="496" name="Shape 496"/>
          <p:cNvSpPr/>
          <p:nvPr>
            <p:ph idx="2" type="pic"/>
          </p:nvPr>
        </p:nvSpPr>
        <p:spPr>
          <a:xfrm>
            <a:off x="1792288" y="612775"/>
            <a:ext cx="5486399" cy="4114800"/>
          </a:xfrm>
          <a:prstGeom prst="rect">
            <a:avLst/>
          </a:prstGeom>
          <a:noFill/>
          <a:ln>
            <a:noFill/>
          </a:ln>
        </p:spPr>
        <p:txBody>
          <a:bodyPr anchorCtr="0" anchor="t" bIns="91425" lIns="91425" spcFirstLastPara="1" rIns="91425" wrap="square" tIns="91425"/>
          <a:lstStyle>
            <a:lvl1pPr lv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480"/>
              </a:spcBef>
              <a:spcAft>
                <a:spcPts val="0"/>
              </a:spcAft>
              <a:buClr>
                <a:schemeClr val="dk1"/>
              </a:buClr>
              <a:buSzPts val="2400"/>
              <a:buFont typeface="Courier New"/>
              <a:buNone/>
              <a:defRPr b="0" i="0" sz="2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9pPr>
          </a:lstStyle>
          <a:p/>
        </p:txBody>
      </p:sp>
      <p:sp>
        <p:nvSpPr>
          <p:cNvPr id="497" name="Shape 497"/>
          <p:cNvSpPr txBox="1"/>
          <p:nvPr>
            <p:ph idx="1" type="body"/>
          </p:nvPr>
        </p:nvSpPr>
        <p:spPr>
          <a:xfrm>
            <a:off x="1792288" y="5367338"/>
            <a:ext cx="5486399" cy="804899"/>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entury Gothic"/>
                <a:ea typeface="Century Gothic"/>
                <a:cs typeface="Century Gothic"/>
                <a:sym typeface="Century Gothic"/>
              </a:defRPr>
            </a:lvl1pPr>
            <a:lvl2pPr indent="-228600" lvl="1" marL="914400" marR="0" rtl="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entury Gothic"/>
                <a:ea typeface="Century Gothic"/>
                <a:cs typeface="Century Gothic"/>
                <a:sym typeface="Century Gothic"/>
              </a:defRPr>
            </a:lvl2pPr>
            <a:lvl3pPr indent="-228600" lvl="2" marL="1371600" marR="0" rtl="0" algn="l">
              <a:lnSpc>
                <a:spcPct val="100000"/>
              </a:lnSpc>
              <a:spcBef>
                <a:spcPts val="200"/>
              </a:spcBef>
              <a:spcAft>
                <a:spcPts val="0"/>
              </a:spcAft>
              <a:buClr>
                <a:schemeClr val="dk1"/>
              </a:buClr>
              <a:buSzPts val="1000"/>
              <a:buFont typeface="Courier New"/>
              <a:buNone/>
              <a:defRPr b="0" i="0" sz="1000" u="none" cap="none" strike="noStrike">
                <a:solidFill>
                  <a:schemeClr val="dk1"/>
                </a:solidFill>
                <a:latin typeface="Century Gothic"/>
                <a:ea typeface="Century Gothic"/>
                <a:cs typeface="Century Gothic"/>
                <a:sym typeface="Century Gothic"/>
              </a:defRPr>
            </a:lvl3pPr>
            <a:lvl4pPr indent="-228600" lvl="3" marL="1828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4pPr>
            <a:lvl5pPr indent="-228600" lvl="4" marL="22860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5pPr>
            <a:lvl6pPr indent="-228600" lvl="5" marL="27432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6pPr>
            <a:lvl7pPr indent="-228600" lvl="6" marL="32004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7pPr>
            <a:lvl8pPr indent="-228600" lvl="7" marL="36576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8pPr>
            <a:lvl9pPr indent="-228600" lvl="8" marL="4114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9pPr>
          </a:lstStyle>
          <a:p/>
        </p:txBody>
      </p:sp>
      <p:sp>
        <p:nvSpPr>
          <p:cNvPr id="498" name="Shape 498"/>
          <p:cNvSpPr txBox="1"/>
          <p:nvPr>
            <p:ph idx="11" type="ftr"/>
          </p:nvPr>
        </p:nvSpPr>
        <p:spPr>
          <a:xfrm>
            <a:off x="1600201" y="6356351"/>
            <a:ext cx="5333999" cy="365099"/>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9pPr>
          </a:lstStyle>
          <a:p/>
        </p:txBody>
      </p:sp>
      <p:sp>
        <p:nvSpPr>
          <p:cNvPr id="499" name="Shape 499"/>
          <p:cNvSpPr txBox="1"/>
          <p:nvPr>
            <p:ph idx="12" type="sldNum"/>
          </p:nvPr>
        </p:nvSpPr>
        <p:spPr>
          <a:xfrm>
            <a:off x="533400" y="6356351"/>
            <a:ext cx="762000" cy="365099"/>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sz="1200">
                <a:solidFill>
                  <a:srgbClr val="898989"/>
                </a:solidFill>
                <a:latin typeface="Century Gothic"/>
                <a:ea typeface="Century Gothic"/>
                <a:cs typeface="Century Gothic"/>
                <a:sym typeface="Century Gothic"/>
              </a:defRPr>
            </a:lvl1pPr>
            <a:lvl2pPr indent="0" lvl="1" marL="0" marR="0" rtl="0" algn="ctr">
              <a:spcBef>
                <a:spcPts val="0"/>
              </a:spcBef>
              <a:buNone/>
              <a:defRPr sz="1200">
                <a:solidFill>
                  <a:srgbClr val="898989"/>
                </a:solidFill>
                <a:latin typeface="Century Gothic"/>
                <a:ea typeface="Century Gothic"/>
                <a:cs typeface="Century Gothic"/>
                <a:sym typeface="Century Gothic"/>
              </a:defRPr>
            </a:lvl2pPr>
            <a:lvl3pPr indent="0" lvl="2" marL="0" marR="0" rtl="0" algn="ctr">
              <a:spcBef>
                <a:spcPts val="0"/>
              </a:spcBef>
              <a:buNone/>
              <a:defRPr sz="1200">
                <a:solidFill>
                  <a:srgbClr val="898989"/>
                </a:solidFill>
                <a:latin typeface="Century Gothic"/>
                <a:ea typeface="Century Gothic"/>
                <a:cs typeface="Century Gothic"/>
                <a:sym typeface="Century Gothic"/>
              </a:defRPr>
            </a:lvl3pPr>
            <a:lvl4pPr indent="0" lvl="3" marL="0" marR="0" rtl="0" algn="ctr">
              <a:spcBef>
                <a:spcPts val="0"/>
              </a:spcBef>
              <a:buNone/>
              <a:defRPr sz="1200">
                <a:solidFill>
                  <a:srgbClr val="898989"/>
                </a:solidFill>
                <a:latin typeface="Century Gothic"/>
                <a:ea typeface="Century Gothic"/>
                <a:cs typeface="Century Gothic"/>
                <a:sym typeface="Century Gothic"/>
              </a:defRPr>
            </a:lvl4pPr>
            <a:lvl5pPr indent="0" lvl="4" marL="0" marR="0" rtl="0" algn="ctr">
              <a:spcBef>
                <a:spcPts val="0"/>
              </a:spcBef>
              <a:buNone/>
              <a:defRPr sz="1200">
                <a:solidFill>
                  <a:srgbClr val="898989"/>
                </a:solidFill>
                <a:latin typeface="Century Gothic"/>
                <a:ea typeface="Century Gothic"/>
                <a:cs typeface="Century Gothic"/>
                <a:sym typeface="Century Gothic"/>
              </a:defRPr>
            </a:lvl5pPr>
            <a:lvl6pPr indent="0" lvl="5" marL="0" marR="0" rtl="0" algn="ctr">
              <a:spcBef>
                <a:spcPts val="0"/>
              </a:spcBef>
              <a:buNone/>
              <a:defRPr sz="1200">
                <a:solidFill>
                  <a:srgbClr val="898989"/>
                </a:solidFill>
                <a:latin typeface="Century Gothic"/>
                <a:ea typeface="Century Gothic"/>
                <a:cs typeface="Century Gothic"/>
                <a:sym typeface="Century Gothic"/>
              </a:defRPr>
            </a:lvl6pPr>
            <a:lvl7pPr indent="0" lvl="6" marL="0" marR="0" rtl="0" algn="ctr">
              <a:spcBef>
                <a:spcPts val="0"/>
              </a:spcBef>
              <a:buNone/>
              <a:defRPr sz="1200">
                <a:solidFill>
                  <a:srgbClr val="898989"/>
                </a:solidFill>
                <a:latin typeface="Century Gothic"/>
                <a:ea typeface="Century Gothic"/>
                <a:cs typeface="Century Gothic"/>
                <a:sym typeface="Century Gothic"/>
              </a:defRPr>
            </a:lvl7pPr>
            <a:lvl8pPr indent="0" lvl="7" marL="0" marR="0" rtl="0" algn="ctr">
              <a:spcBef>
                <a:spcPts val="0"/>
              </a:spcBef>
              <a:buNone/>
              <a:defRPr sz="1200">
                <a:solidFill>
                  <a:srgbClr val="898989"/>
                </a:solidFill>
                <a:latin typeface="Century Gothic"/>
                <a:ea typeface="Century Gothic"/>
                <a:cs typeface="Century Gothic"/>
                <a:sym typeface="Century Gothic"/>
              </a:defRPr>
            </a:lvl8pPr>
            <a:lvl9pPr indent="0" lvl="8" marL="0" marR="0" rtl="0" algn="ctr">
              <a:spcBef>
                <a:spcPts val="0"/>
              </a:spcBef>
              <a:buNone/>
              <a:defRPr sz="1200">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00" name="Shape 500"/>
        <p:cNvGrpSpPr/>
        <p:nvPr/>
      </p:nvGrpSpPr>
      <p:grpSpPr>
        <a:xfrm>
          <a:off x="0" y="0"/>
          <a:ext cx="0" cy="0"/>
          <a:chOff x="0" y="0"/>
          <a:chExt cx="0" cy="0"/>
        </a:xfrm>
      </p:grpSpPr>
      <p:sp>
        <p:nvSpPr>
          <p:cNvPr id="501" name="Shape 501"/>
          <p:cNvSpPr txBox="1"/>
          <p:nvPr>
            <p:ph type="title"/>
          </p:nvPr>
        </p:nvSpPr>
        <p:spPr>
          <a:xfrm>
            <a:off x="457201" y="273050"/>
            <a:ext cx="3008399" cy="11619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lt1"/>
              </a:buClr>
              <a:buSzPts val="2000"/>
              <a:buFont typeface="Rockwell"/>
              <a:buNone/>
              <a:defRPr b="1" i="0" sz="2000" u="none" cap="none" strike="noStrike">
                <a:solidFill>
                  <a:schemeClr val="lt1"/>
                </a:solidFill>
                <a:latin typeface="Rockwell"/>
                <a:ea typeface="Rockwell"/>
                <a:cs typeface="Rockwell"/>
                <a:sym typeface="Rockwell"/>
              </a:defRPr>
            </a:lvl1pPr>
            <a:lvl2pPr lvl="1"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2pPr>
            <a:lvl3pPr lvl="2"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3pPr>
            <a:lvl4pPr lvl="3"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4pPr>
            <a:lvl5pPr lvl="4"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5pPr>
            <a:lvl6pPr lvl="5"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6pPr>
            <a:lvl7pPr lvl="6"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7pPr>
            <a:lvl8pPr lvl="7"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8pPr>
            <a:lvl9pPr lvl="8"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9pPr>
          </a:lstStyle>
          <a:p/>
        </p:txBody>
      </p:sp>
      <p:sp>
        <p:nvSpPr>
          <p:cNvPr id="502" name="Shape 502"/>
          <p:cNvSpPr txBox="1"/>
          <p:nvPr>
            <p:ph idx="1" type="body"/>
          </p:nvPr>
        </p:nvSpPr>
        <p:spPr>
          <a:xfrm>
            <a:off x="3575050" y="273051"/>
            <a:ext cx="5111699" cy="5852999"/>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64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entury Gothic"/>
                <a:ea typeface="Century Gothic"/>
                <a:cs typeface="Century Gothic"/>
                <a:sym typeface="Century Gothic"/>
              </a:defRPr>
            </a:lvl2pPr>
            <a:lvl3pPr indent="-381000" lvl="2" marL="1371600" marR="0" rtl="0" algn="l">
              <a:lnSpc>
                <a:spcPct val="100000"/>
              </a:lnSpc>
              <a:spcBef>
                <a:spcPts val="480"/>
              </a:spcBef>
              <a:spcAft>
                <a:spcPts val="0"/>
              </a:spcAft>
              <a:buClr>
                <a:schemeClr val="dk1"/>
              </a:buClr>
              <a:buSzPts val="2400"/>
              <a:buFont typeface="Courier New"/>
              <a:buChar char="o"/>
              <a:defRPr b="0" i="0" sz="2400" u="none" cap="none" strike="noStrike">
                <a:solidFill>
                  <a:schemeClr val="dk1"/>
                </a:solidFill>
                <a:latin typeface="Century Gothic"/>
                <a:ea typeface="Century Gothic"/>
                <a:cs typeface="Century Gothic"/>
                <a:sym typeface="Century Gothic"/>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503" name="Shape 503"/>
          <p:cNvSpPr txBox="1"/>
          <p:nvPr>
            <p:ph idx="2" type="body"/>
          </p:nvPr>
        </p:nvSpPr>
        <p:spPr>
          <a:xfrm>
            <a:off x="457201" y="1435101"/>
            <a:ext cx="3008399" cy="4691099"/>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entury Gothic"/>
                <a:ea typeface="Century Gothic"/>
                <a:cs typeface="Century Gothic"/>
                <a:sym typeface="Century Gothic"/>
              </a:defRPr>
            </a:lvl1pPr>
            <a:lvl2pPr indent="-228600" lvl="1" marL="914400" marR="0" rtl="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entury Gothic"/>
                <a:ea typeface="Century Gothic"/>
                <a:cs typeface="Century Gothic"/>
                <a:sym typeface="Century Gothic"/>
              </a:defRPr>
            </a:lvl2pPr>
            <a:lvl3pPr indent="-228600" lvl="2" marL="1371600" marR="0" rtl="0" algn="l">
              <a:lnSpc>
                <a:spcPct val="100000"/>
              </a:lnSpc>
              <a:spcBef>
                <a:spcPts val="200"/>
              </a:spcBef>
              <a:spcAft>
                <a:spcPts val="0"/>
              </a:spcAft>
              <a:buClr>
                <a:schemeClr val="dk1"/>
              </a:buClr>
              <a:buSzPts val="1000"/>
              <a:buFont typeface="Courier New"/>
              <a:buNone/>
              <a:defRPr b="0" i="0" sz="1000" u="none" cap="none" strike="noStrike">
                <a:solidFill>
                  <a:schemeClr val="dk1"/>
                </a:solidFill>
                <a:latin typeface="Century Gothic"/>
                <a:ea typeface="Century Gothic"/>
                <a:cs typeface="Century Gothic"/>
                <a:sym typeface="Century Gothic"/>
              </a:defRPr>
            </a:lvl3pPr>
            <a:lvl4pPr indent="-228600" lvl="3" marL="1828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4pPr>
            <a:lvl5pPr indent="-228600" lvl="4" marL="22860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5pPr>
            <a:lvl6pPr indent="-228600" lvl="5" marL="27432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6pPr>
            <a:lvl7pPr indent="-228600" lvl="6" marL="32004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7pPr>
            <a:lvl8pPr indent="-228600" lvl="7" marL="36576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8pPr>
            <a:lvl9pPr indent="-228600" lvl="8" marL="4114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9pPr>
          </a:lstStyle>
          <a:p/>
        </p:txBody>
      </p:sp>
      <p:sp>
        <p:nvSpPr>
          <p:cNvPr id="504" name="Shape 504"/>
          <p:cNvSpPr txBox="1"/>
          <p:nvPr>
            <p:ph idx="11" type="ftr"/>
          </p:nvPr>
        </p:nvSpPr>
        <p:spPr>
          <a:xfrm>
            <a:off x="1600201" y="6356351"/>
            <a:ext cx="5333999" cy="365099"/>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9pPr>
          </a:lstStyle>
          <a:p/>
        </p:txBody>
      </p:sp>
      <p:sp>
        <p:nvSpPr>
          <p:cNvPr id="505" name="Shape 505"/>
          <p:cNvSpPr txBox="1"/>
          <p:nvPr>
            <p:ph idx="12" type="sldNum"/>
          </p:nvPr>
        </p:nvSpPr>
        <p:spPr>
          <a:xfrm>
            <a:off x="533400" y="6356351"/>
            <a:ext cx="762000" cy="365099"/>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sz="1200">
                <a:solidFill>
                  <a:srgbClr val="898989"/>
                </a:solidFill>
                <a:latin typeface="Century Gothic"/>
                <a:ea typeface="Century Gothic"/>
                <a:cs typeface="Century Gothic"/>
                <a:sym typeface="Century Gothic"/>
              </a:defRPr>
            </a:lvl1pPr>
            <a:lvl2pPr indent="0" lvl="1" marL="0" marR="0" rtl="0" algn="ctr">
              <a:spcBef>
                <a:spcPts val="0"/>
              </a:spcBef>
              <a:buNone/>
              <a:defRPr sz="1200">
                <a:solidFill>
                  <a:srgbClr val="898989"/>
                </a:solidFill>
                <a:latin typeface="Century Gothic"/>
                <a:ea typeface="Century Gothic"/>
                <a:cs typeface="Century Gothic"/>
                <a:sym typeface="Century Gothic"/>
              </a:defRPr>
            </a:lvl2pPr>
            <a:lvl3pPr indent="0" lvl="2" marL="0" marR="0" rtl="0" algn="ctr">
              <a:spcBef>
                <a:spcPts val="0"/>
              </a:spcBef>
              <a:buNone/>
              <a:defRPr sz="1200">
                <a:solidFill>
                  <a:srgbClr val="898989"/>
                </a:solidFill>
                <a:latin typeface="Century Gothic"/>
                <a:ea typeface="Century Gothic"/>
                <a:cs typeface="Century Gothic"/>
                <a:sym typeface="Century Gothic"/>
              </a:defRPr>
            </a:lvl3pPr>
            <a:lvl4pPr indent="0" lvl="3" marL="0" marR="0" rtl="0" algn="ctr">
              <a:spcBef>
                <a:spcPts val="0"/>
              </a:spcBef>
              <a:buNone/>
              <a:defRPr sz="1200">
                <a:solidFill>
                  <a:srgbClr val="898989"/>
                </a:solidFill>
                <a:latin typeface="Century Gothic"/>
                <a:ea typeface="Century Gothic"/>
                <a:cs typeface="Century Gothic"/>
                <a:sym typeface="Century Gothic"/>
              </a:defRPr>
            </a:lvl4pPr>
            <a:lvl5pPr indent="0" lvl="4" marL="0" marR="0" rtl="0" algn="ctr">
              <a:spcBef>
                <a:spcPts val="0"/>
              </a:spcBef>
              <a:buNone/>
              <a:defRPr sz="1200">
                <a:solidFill>
                  <a:srgbClr val="898989"/>
                </a:solidFill>
                <a:latin typeface="Century Gothic"/>
                <a:ea typeface="Century Gothic"/>
                <a:cs typeface="Century Gothic"/>
                <a:sym typeface="Century Gothic"/>
              </a:defRPr>
            </a:lvl5pPr>
            <a:lvl6pPr indent="0" lvl="5" marL="0" marR="0" rtl="0" algn="ctr">
              <a:spcBef>
                <a:spcPts val="0"/>
              </a:spcBef>
              <a:buNone/>
              <a:defRPr sz="1200">
                <a:solidFill>
                  <a:srgbClr val="898989"/>
                </a:solidFill>
                <a:latin typeface="Century Gothic"/>
                <a:ea typeface="Century Gothic"/>
                <a:cs typeface="Century Gothic"/>
                <a:sym typeface="Century Gothic"/>
              </a:defRPr>
            </a:lvl6pPr>
            <a:lvl7pPr indent="0" lvl="6" marL="0" marR="0" rtl="0" algn="ctr">
              <a:spcBef>
                <a:spcPts val="0"/>
              </a:spcBef>
              <a:buNone/>
              <a:defRPr sz="1200">
                <a:solidFill>
                  <a:srgbClr val="898989"/>
                </a:solidFill>
                <a:latin typeface="Century Gothic"/>
                <a:ea typeface="Century Gothic"/>
                <a:cs typeface="Century Gothic"/>
                <a:sym typeface="Century Gothic"/>
              </a:defRPr>
            </a:lvl7pPr>
            <a:lvl8pPr indent="0" lvl="7" marL="0" marR="0" rtl="0" algn="ctr">
              <a:spcBef>
                <a:spcPts val="0"/>
              </a:spcBef>
              <a:buNone/>
              <a:defRPr sz="1200">
                <a:solidFill>
                  <a:srgbClr val="898989"/>
                </a:solidFill>
                <a:latin typeface="Century Gothic"/>
                <a:ea typeface="Century Gothic"/>
                <a:cs typeface="Century Gothic"/>
                <a:sym typeface="Century Gothic"/>
              </a:defRPr>
            </a:lvl8pPr>
            <a:lvl9pPr indent="0" lvl="8" marL="0" marR="0" rtl="0" algn="ctr">
              <a:spcBef>
                <a:spcPts val="0"/>
              </a:spcBef>
              <a:buNone/>
              <a:defRPr sz="1200">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06" name="Shape 506"/>
        <p:cNvGrpSpPr/>
        <p:nvPr/>
      </p:nvGrpSpPr>
      <p:grpSpPr>
        <a:xfrm>
          <a:off x="0" y="0"/>
          <a:ext cx="0" cy="0"/>
          <a:chOff x="0" y="0"/>
          <a:chExt cx="0" cy="0"/>
        </a:xfrm>
      </p:grpSpPr>
      <p:sp>
        <p:nvSpPr>
          <p:cNvPr id="507" name="Shape 507"/>
          <p:cNvSpPr txBox="1"/>
          <p:nvPr>
            <p:ph type="title"/>
          </p:nvPr>
        </p:nvSpPr>
        <p:spPr>
          <a:xfrm>
            <a:off x="4761" y="17461"/>
            <a:ext cx="9139200" cy="5922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1pPr>
            <a:lvl2pPr lvl="1"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2pPr>
            <a:lvl3pPr lvl="2"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3pPr>
            <a:lvl4pPr lvl="3"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4pPr>
            <a:lvl5pPr lvl="4"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5pPr>
            <a:lvl6pPr lvl="5"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6pPr>
            <a:lvl7pPr lvl="6"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7pPr>
            <a:lvl8pPr lvl="7"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8pPr>
            <a:lvl9pPr lvl="8"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9pPr>
          </a:lstStyle>
          <a:p/>
        </p:txBody>
      </p:sp>
      <p:sp>
        <p:nvSpPr>
          <p:cNvPr id="508" name="Shape 508"/>
          <p:cNvSpPr txBox="1"/>
          <p:nvPr>
            <p:ph idx="11" type="ftr"/>
          </p:nvPr>
        </p:nvSpPr>
        <p:spPr>
          <a:xfrm>
            <a:off x="1600201" y="6356351"/>
            <a:ext cx="5333999" cy="365099"/>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9pPr>
          </a:lstStyle>
          <a:p/>
        </p:txBody>
      </p:sp>
      <p:sp>
        <p:nvSpPr>
          <p:cNvPr id="509" name="Shape 509"/>
          <p:cNvSpPr txBox="1"/>
          <p:nvPr>
            <p:ph idx="12" type="sldNum"/>
          </p:nvPr>
        </p:nvSpPr>
        <p:spPr>
          <a:xfrm>
            <a:off x="533400" y="6356351"/>
            <a:ext cx="762000" cy="365099"/>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sz="1200">
                <a:solidFill>
                  <a:srgbClr val="898989"/>
                </a:solidFill>
                <a:latin typeface="Century Gothic"/>
                <a:ea typeface="Century Gothic"/>
                <a:cs typeface="Century Gothic"/>
                <a:sym typeface="Century Gothic"/>
              </a:defRPr>
            </a:lvl1pPr>
            <a:lvl2pPr indent="0" lvl="1" marL="0" marR="0" rtl="0" algn="ctr">
              <a:spcBef>
                <a:spcPts val="0"/>
              </a:spcBef>
              <a:buNone/>
              <a:defRPr sz="1200">
                <a:solidFill>
                  <a:srgbClr val="898989"/>
                </a:solidFill>
                <a:latin typeface="Century Gothic"/>
                <a:ea typeface="Century Gothic"/>
                <a:cs typeface="Century Gothic"/>
                <a:sym typeface="Century Gothic"/>
              </a:defRPr>
            </a:lvl2pPr>
            <a:lvl3pPr indent="0" lvl="2" marL="0" marR="0" rtl="0" algn="ctr">
              <a:spcBef>
                <a:spcPts val="0"/>
              </a:spcBef>
              <a:buNone/>
              <a:defRPr sz="1200">
                <a:solidFill>
                  <a:srgbClr val="898989"/>
                </a:solidFill>
                <a:latin typeface="Century Gothic"/>
                <a:ea typeface="Century Gothic"/>
                <a:cs typeface="Century Gothic"/>
                <a:sym typeface="Century Gothic"/>
              </a:defRPr>
            </a:lvl3pPr>
            <a:lvl4pPr indent="0" lvl="3" marL="0" marR="0" rtl="0" algn="ctr">
              <a:spcBef>
                <a:spcPts val="0"/>
              </a:spcBef>
              <a:buNone/>
              <a:defRPr sz="1200">
                <a:solidFill>
                  <a:srgbClr val="898989"/>
                </a:solidFill>
                <a:latin typeface="Century Gothic"/>
                <a:ea typeface="Century Gothic"/>
                <a:cs typeface="Century Gothic"/>
                <a:sym typeface="Century Gothic"/>
              </a:defRPr>
            </a:lvl4pPr>
            <a:lvl5pPr indent="0" lvl="4" marL="0" marR="0" rtl="0" algn="ctr">
              <a:spcBef>
                <a:spcPts val="0"/>
              </a:spcBef>
              <a:buNone/>
              <a:defRPr sz="1200">
                <a:solidFill>
                  <a:srgbClr val="898989"/>
                </a:solidFill>
                <a:latin typeface="Century Gothic"/>
                <a:ea typeface="Century Gothic"/>
                <a:cs typeface="Century Gothic"/>
                <a:sym typeface="Century Gothic"/>
              </a:defRPr>
            </a:lvl5pPr>
            <a:lvl6pPr indent="0" lvl="5" marL="0" marR="0" rtl="0" algn="ctr">
              <a:spcBef>
                <a:spcPts val="0"/>
              </a:spcBef>
              <a:buNone/>
              <a:defRPr sz="1200">
                <a:solidFill>
                  <a:srgbClr val="898989"/>
                </a:solidFill>
                <a:latin typeface="Century Gothic"/>
                <a:ea typeface="Century Gothic"/>
                <a:cs typeface="Century Gothic"/>
                <a:sym typeface="Century Gothic"/>
              </a:defRPr>
            </a:lvl6pPr>
            <a:lvl7pPr indent="0" lvl="6" marL="0" marR="0" rtl="0" algn="ctr">
              <a:spcBef>
                <a:spcPts val="0"/>
              </a:spcBef>
              <a:buNone/>
              <a:defRPr sz="1200">
                <a:solidFill>
                  <a:srgbClr val="898989"/>
                </a:solidFill>
                <a:latin typeface="Century Gothic"/>
                <a:ea typeface="Century Gothic"/>
                <a:cs typeface="Century Gothic"/>
                <a:sym typeface="Century Gothic"/>
              </a:defRPr>
            </a:lvl7pPr>
            <a:lvl8pPr indent="0" lvl="7" marL="0" marR="0" rtl="0" algn="ctr">
              <a:spcBef>
                <a:spcPts val="0"/>
              </a:spcBef>
              <a:buNone/>
              <a:defRPr sz="1200">
                <a:solidFill>
                  <a:srgbClr val="898989"/>
                </a:solidFill>
                <a:latin typeface="Century Gothic"/>
                <a:ea typeface="Century Gothic"/>
                <a:cs typeface="Century Gothic"/>
                <a:sym typeface="Century Gothic"/>
              </a:defRPr>
            </a:lvl8pPr>
            <a:lvl9pPr indent="0" lvl="8" marL="0" marR="0" rtl="0" algn="ctr">
              <a:spcBef>
                <a:spcPts val="0"/>
              </a:spcBef>
              <a:buNone/>
              <a:defRPr sz="1200">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5" name="Shape 45"/>
        <p:cNvGrpSpPr/>
        <p:nvPr/>
      </p:nvGrpSpPr>
      <p:grpSpPr>
        <a:xfrm>
          <a:off x="0" y="0"/>
          <a:ext cx="0" cy="0"/>
          <a:chOff x="0" y="0"/>
          <a:chExt cx="0" cy="0"/>
        </a:xfrm>
      </p:grpSpPr>
      <p:sp>
        <p:nvSpPr>
          <p:cNvPr id="46" name="Shape 46"/>
          <p:cNvSpPr txBox="1"/>
          <p:nvPr>
            <p:ph type="title"/>
          </p:nvPr>
        </p:nvSpPr>
        <p:spPr>
          <a:xfrm>
            <a:off x="4354" y="17417"/>
            <a:ext cx="9139646" cy="592183"/>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7" name="Shape 47"/>
          <p:cNvSpPr txBox="1"/>
          <p:nvPr>
            <p:ph idx="1" type="body"/>
          </p:nvPr>
        </p:nvSpPr>
        <p:spPr>
          <a:xfrm>
            <a:off x="457200" y="1535113"/>
            <a:ext cx="4040188" cy="639762"/>
          </a:xfrm>
          <a:prstGeom prst="rect">
            <a:avLst/>
          </a:prstGeom>
          <a:noFill/>
          <a:ln>
            <a:noFill/>
          </a:ln>
        </p:spPr>
        <p:txBody>
          <a:bodyPr anchorCtr="0" anchor="b" bIns="91425" lIns="91425" spcFirstLastPara="1" rIns="91425" wrap="square" tIns="91425"/>
          <a:lstStyle>
            <a:lvl1pPr indent="-228600" lvl="0" marL="457200" marR="0" rtl="0" algn="l">
              <a:spcBef>
                <a:spcPts val="480"/>
              </a:spcBef>
              <a:spcAft>
                <a:spcPts val="0"/>
              </a:spcAft>
              <a:buClr>
                <a:schemeClr val="dk2"/>
              </a:buClr>
              <a:buSzPts val="2400"/>
              <a:buFont typeface="Arial"/>
              <a:buNone/>
              <a:defRPr b="1" i="0" sz="2400" u="none" cap="none" strike="noStrike">
                <a:solidFill>
                  <a:schemeClr val="dk2"/>
                </a:solidFill>
                <a:latin typeface="Century Gothic"/>
                <a:ea typeface="Century Gothic"/>
                <a:cs typeface="Century Gothic"/>
                <a:sym typeface="Century Gothic"/>
              </a:defRPr>
            </a:lvl1pPr>
            <a:lvl2pPr indent="-228600" lvl="1" marL="914400" marR="0" rtl="0" algn="l">
              <a:spcBef>
                <a:spcPts val="400"/>
              </a:spcBef>
              <a:spcAft>
                <a:spcPts val="0"/>
              </a:spcAft>
              <a:buClr>
                <a:schemeClr val="dk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rtl="0" algn="l">
              <a:spcBef>
                <a:spcPts val="360"/>
              </a:spcBef>
              <a:spcAft>
                <a:spcPts val="0"/>
              </a:spcAft>
              <a:buClr>
                <a:schemeClr val="dk2"/>
              </a:buClr>
              <a:buSzPts val="1800"/>
              <a:buFont typeface="Courier New"/>
              <a:buNone/>
              <a:defRPr b="1" i="0" sz="1800" u="none" cap="none" strike="noStrike">
                <a:solidFill>
                  <a:schemeClr val="dk2"/>
                </a:solidFill>
                <a:latin typeface="Century Gothic"/>
                <a:ea typeface="Century Gothic"/>
                <a:cs typeface="Century Gothic"/>
                <a:sym typeface="Century Gothic"/>
              </a:defRPr>
            </a:lvl3pPr>
            <a:lvl4pPr indent="-228600" lvl="3" marL="1828800" marR="0" rtl="0" algn="l">
              <a:spcBef>
                <a:spcPts val="320"/>
              </a:spcBef>
              <a:spcAft>
                <a:spcPts val="0"/>
              </a:spcAft>
              <a:buClr>
                <a:schemeClr val="dk2"/>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rtl="0" algn="l">
              <a:spcBef>
                <a:spcPts val="320"/>
              </a:spcBef>
              <a:spcAft>
                <a:spcPts val="0"/>
              </a:spcAft>
              <a:buClr>
                <a:schemeClr val="dk2"/>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9pPr>
          </a:lstStyle>
          <a:p/>
        </p:txBody>
      </p:sp>
      <p:sp>
        <p:nvSpPr>
          <p:cNvPr id="48" name="Shape 48"/>
          <p:cNvSpPr txBox="1"/>
          <p:nvPr>
            <p:ph idx="2" type="body"/>
          </p:nvPr>
        </p:nvSpPr>
        <p:spPr>
          <a:xfrm>
            <a:off x="457200" y="2174875"/>
            <a:ext cx="4040188" cy="3951288"/>
          </a:xfrm>
          <a:prstGeom prst="rect">
            <a:avLst/>
          </a:prstGeom>
          <a:noFill/>
          <a:ln>
            <a:noFill/>
          </a:ln>
        </p:spPr>
        <p:txBody>
          <a:bodyPr anchorCtr="0" anchor="t" bIns="91425" lIns="91425" spcFirstLastPara="1" rIns="91425" wrap="square" tIns="91425"/>
          <a:lstStyle>
            <a:lvl1pPr indent="-228600" lvl="0" marL="457200" marR="0" rtl="0" algn="l">
              <a:spcBef>
                <a:spcPts val="480"/>
              </a:spcBef>
              <a:spcAft>
                <a:spcPts val="0"/>
              </a:spcAft>
              <a:buClr>
                <a:schemeClr val="dk2"/>
              </a:buClr>
              <a:buSzPts val="2400"/>
              <a:buFont typeface="Arial"/>
              <a:buNone/>
              <a:defRPr b="0" i="0" sz="2400" u="none" cap="none" strike="noStrike">
                <a:solidFill>
                  <a:schemeClr val="dk2"/>
                </a:solidFill>
                <a:latin typeface="Century Gothic"/>
                <a:ea typeface="Century Gothic"/>
                <a:cs typeface="Century Gothic"/>
                <a:sym typeface="Century Gothic"/>
              </a:defRPr>
            </a:lvl1pPr>
            <a:lvl2pPr indent="-355600" lvl="1" marL="914400" marR="0" rtl="0" algn="l">
              <a:spcBef>
                <a:spcPts val="400"/>
              </a:spcBef>
              <a:spcAft>
                <a:spcPts val="0"/>
              </a:spcAft>
              <a:buClr>
                <a:schemeClr val="dk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rtl="0" algn="l">
              <a:spcBef>
                <a:spcPts val="360"/>
              </a:spcBef>
              <a:spcAft>
                <a:spcPts val="0"/>
              </a:spcAft>
              <a:buClr>
                <a:schemeClr val="dk2"/>
              </a:buClr>
              <a:buSzPts val="1800"/>
              <a:buFont typeface="Courier New"/>
              <a:buChar char="o"/>
              <a:defRPr b="0" i="0" sz="1800" u="none" cap="none" strike="noStrike">
                <a:solidFill>
                  <a:schemeClr val="dk2"/>
                </a:solidFill>
                <a:latin typeface="Century Gothic"/>
                <a:ea typeface="Century Gothic"/>
                <a:cs typeface="Century Gothic"/>
                <a:sym typeface="Century Gothic"/>
              </a:defRPr>
            </a:lvl3pPr>
            <a:lvl4pPr indent="-330200" lvl="3" marL="1828800" marR="0" rtl="0" algn="l">
              <a:spcBef>
                <a:spcPts val="320"/>
              </a:spcBef>
              <a:spcAft>
                <a:spcPts val="0"/>
              </a:spcAft>
              <a:buClr>
                <a:schemeClr val="dk2"/>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rtl="0" algn="l">
              <a:spcBef>
                <a:spcPts val="320"/>
              </a:spcBef>
              <a:spcAft>
                <a:spcPts val="0"/>
              </a:spcAft>
              <a:buClr>
                <a:schemeClr val="dk2"/>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9pPr>
          </a:lstStyle>
          <a:p/>
        </p:txBody>
      </p:sp>
      <p:sp>
        <p:nvSpPr>
          <p:cNvPr id="49" name="Shape 49"/>
          <p:cNvSpPr txBox="1"/>
          <p:nvPr>
            <p:ph idx="3" type="body"/>
          </p:nvPr>
        </p:nvSpPr>
        <p:spPr>
          <a:xfrm>
            <a:off x="4645025" y="1535113"/>
            <a:ext cx="4041775" cy="639762"/>
          </a:xfrm>
          <a:prstGeom prst="rect">
            <a:avLst/>
          </a:prstGeom>
          <a:noFill/>
          <a:ln>
            <a:noFill/>
          </a:ln>
        </p:spPr>
        <p:txBody>
          <a:bodyPr anchorCtr="0" anchor="b" bIns="91425" lIns="91425" spcFirstLastPara="1" rIns="91425" wrap="square" tIns="91425"/>
          <a:lstStyle>
            <a:lvl1pPr indent="-228600" lvl="0" marL="457200" marR="0" rtl="0" algn="l">
              <a:spcBef>
                <a:spcPts val="480"/>
              </a:spcBef>
              <a:spcAft>
                <a:spcPts val="0"/>
              </a:spcAft>
              <a:buClr>
                <a:schemeClr val="dk2"/>
              </a:buClr>
              <a:buSzPts val="2400"/>
              <a:buFont typeface="Arial"/>
              <a:buNone/>
              <a:defRPr b="1" i="0" sz="2400" u="none" cap="none" strike="noStrike">
                <a:solidFill>
                  <a:schemeClr val="dk2"/>
                </a:solidFill>
                <a:latin typeface="Century Gothic"/>
                <a:ea typeface="Century Gothic"/>
                <a:cs typeface="Century Gothic"/>
                <a:sym typeface="Century Gothic"/>
              </a:defRPr>
            </a:lvl1pPr>
            <a:lvl2pPr indent="-228600" lvl="1" marL="914400" marR="0" rtl="0" algn="l">
              <a:spcBef>
                <a:spcPts val="400"/>
              </a:spcBef>
              <a:spcAft>
                <a:spcPts val="0"/>
              </a:spcAft>
              <a:buClr>
                <a:schemeClr val="dk2"/>
              </a:buClr>
              <a:buSzPts val="2000"/>
              <a:buFont typeface="Arial"/>
              <a:buNone/>
              <a:defRPr b="1" i="0" sz="2000" u="none" cap="none" strike="noStrike">
                <a:solidFill>
                  <a:schemeClr val="dk2"/>
                </a:solidFill>
                <a:latin typeface="Century Gothic"/>
                <a:ea typeface="Century Gothic"/>
                <a:cs typeface="Century Gothic"/>
                <a:sym typeface="Century Gothic"/>
              </a:defRPr>
            </a:lvl2pPr>
            <a:lvl3pPr indent="-228600" lvl="2" marL="1371600" marR="0" rtl="0" algn="l">
              <a:spcBef>
                <a:spcPts val="360"/>
              </a:spcBef>
              <a:spcAft>
                <a:spcPts val="0"/>
              </a:spcAft>
              <a:buClr>
                <a:schemeClr val="dk2"/>
              </a:buClr>
              <a:buSzPts val="1800"/>
              <a:buFont typeface="Courier New"/>
              <a:buNone/>
              <a:defRPr b="1" i="0" sz="1800" u="none" cap="none" strike="noStrike">
                <a:solidFill>
                  <a:schemeClr val="dk2"/>
                </a:solidFill>
                <a:latin typeface="Century Gothic"/>
                <a:ea typeface="Century Gothic"/>
                <a:cs typeface="Century Gothic"/>
                <a:sym typeface="Century Gothic"/>
              </a:defRPr>
            </a:lvl3pPr>
            <a:lvl4pPr indent="-228600" lvl="3" marL="1828800" marR="0" rtl="0" algn="l">
              <a:spcBef>
                <a:spcPts val="320"/>
              </a:spcBef>
              <a:spcAft>
                <a:spcPts val="0"/>
              </a:spcAft>
              <a:buClr>
                <a:schemeClr val="dk2"/>
              </a:buClr>
              <a:buSzPts val="1600"/>
              <a:buFont typeface="Arial"/>
              <a:buNone/>
              <a:defRPr b="1" i="0" sz="1600" u="none" cap="none" strike="noStrike">
                <a:solidFill>
                  <a:schemeClr val="dk2"/>
                </a:solidFill>
                <a:latin typeface="Century Gothic"/>
                <a:ea typeface="Century Gothic"/>
                <a:cs typeface="Century Gothic"/>
                <a:sym typeface="Century Gothic"/>
              </a:defRPr>
            </a:lvl4pPr>
            <a:lvl5pPr indent="-228600" lvl="4" marL="2286000" marR="0" rtl="0" algn="l">
              <a:spcBef>
                <a:spcPts val="320"/>
              </a:spcBef>
              <a:spcAft>
                <a:spcPts val="0"/>
              </a:spcAft>
              <a:buClr>
                <a:schemeClr val="dk2"/>
              </a:buClr>
              <a:buSzPts val="1600"/>
              <a:buFont typeface="Arial"/>
              <a:buNone/>
              <a:defRPr b="1" i="0" sz="1600" u="none" cap="none" strike="noStrike">
                <a:solidFill>
                  <a:schemeClr val="dk2"/>
                </a:solidFill>
                <a:latin typeface="Century Gothic"/>
                <a:ea typeface="Century Gothic"/>
                <a:cs typeface="Century Gothic"/>
                <a:sym typeface="Century Gothic"/>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9pPr>
          </a:lstStyle>
          <a:p/>
        </p:txBody>
      </p:sp>
      <p:sp>
        <p:nvSpPr>
          <p:cNvPr id="50" name="Shape 50"/>
          <p:cNvSpPr txBox="1"/>
          <p:nvPr>
            <p:ph idx="4" type="body"/>
          </p:nvPr>
        </p:nvSpPr>
        <p:spPr>
          <a:xfrm>
            <a:off x="4645025" y="2174875"/>
            <a:ext cx="4041775" cy="3951288"/>
          </a:xfrm>
          <a:prstGeom prst="rect">
            <a:avLst/>
          </a:prstGeom>
          <a:noFill/>
          <a:ln>
            <a:noFill/>
          </a:ln>
        </p:spPr>
        <p:txBody>
          <a:bodyPr anchorCtr="0" anchor="t" bIns="91425" lIns="91425" spcFirstLastPara="1" rIns="91425" wrap="square" tIns="91425"/>
          <a:lstStyle>
            <a:lvl1pPr indent="-228600" lvl="0" marL="457200" marR="0" rtl="0" algn="l">
              <a:spcBef>
                <a:spcPts val="480"/>
              </a:spcBef>
              <a:spcAft>
                <a:spcPts val="0"/>
              </a:spcAft>
              <a:buClr>
                <a:schemeClr val="dk2"/>
              </a:buClr>
              <a:buSzPts val="2400"/>
              <a:buFont typeface="Arial"/>
              <a:buNone/>
              <a:defRPr b="0" i="0" sz="2400" u="none" cap="none" strike="noStrike">
                <a:solidFill>
                  <a:schemeClr val="dk2"/>
                </a:solidFill>
                <a:latin typeface="Century Gothic"/>
                <a:ea typeface="Century Gothic"/>
                <a:cs typeface="Century Gothic"/>
                <a:sym typeface="Century Gothic"/>
              </a:defRPr>
            </a:lvl1pPr>
            <a:lvl2pPr indent="-355600" lvl="1" marL="914400" marR="0" rtl="0" algn="l">
              <a:spcBef>
                <a:spcPts val="400"/>
              </a:spcBef>
              <a:spcAft>
                <a:spcPts val="0"/>
              </a:spcAft>
              <a:buClr>
                <a:schemeClr val="dk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rtl="0" algn="l">
              <a:spcBef>
                <a:spcPts val="360"/>
              </a:spcBef>
              <a:spcAft>
                <a:spcPts val="0"/>
              </a:spcAft>
              <a:buClr>
                <a:schemeClr val="dk2"/>
              </a:buClr>
              <a:buSzPts val="1800"/>
              <a:buFont typeface="Courier New"/>
              <a:buChar char="o"/>
              <a:defRPr b="0" i="0" sz="1800" u="none" cap="none" strike="noStrike">
                <a:solidFill>
                  <a:schemeClr val="dk2"/>
                </a:solidFill>
                <a:latin typeface="Century Gothic"/>
                <a:ea typeface="Century Gothic"/>
                <a:cs typeface="Century Gothic"/>
                <a:sym typeface="Century Gothic"/>
              </a:defRPr>
            </a:lvl3pPr>
            <a:lvl4pPr indent="-330200" lvl="3" marL="1828800" marR="0" rtl="0" algn="l">
              <a:spcBef>
                <a:spcPts val="320"/>
              </a:spcBef>
              <a:spcAft>
                <a:spcPts val="0"/>
              </a:spcAft>
              <a:buClr>
                <a:schemeClr val="dk2"/>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rtl="0" algn="l">
              <a:spcBef>
                <a:spcPts val="320"/>
              </a:spcBef>
              <a:spcAft>
                <a:spcPts val="0"/>
              </a:spcAft>
              <a:buClr>
                <a:schemeClr val="dk2"/>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9pPr>
          </a:lstStyle>
          <a:p/>
        </p:txBody>
      </p:sp>
      <p:sp>
        <p:nvSpPr>
          <p:cNvPr id="51" name="Shape 51"/>
          <p:cNvSpPr txBox="1"/>
          <p:nvPr>
            <p:ph idx="11" type="ftr"/>
          </p:nvPr>
        </p:nvSpPr>
        <p:spPr>
          <a:xfrm>
            <a:off x="1600200" y="6356350"/>
            <a:ext cx="53340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2" name="Shape 52"/>
          <p:cNvSpPr txBox="1"/>
          <p:nvPr>
            <p:ph idx="12" type="sldNum"/>
          </p:nvPr>
        </p:nvSpPr>
        <p:spPr>
          <a:xfrm>
            <a:off x="457200" y="6356350"/>
            <a:ext cx="762000" cy="365125"/>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sz="1200">
                <a:solidFill>
                  <a:schemeClr val="dk2"/>
                </a:solidFill>
                <a:latin typeface="Century Gothic"/>
                <a:ea typeface="Century Gothic"/>
                <a:cs typeface="Century Gothic"/>
                <a:sym typeface="Century Gothic"/>
              </a:defRPr>
            </a:lvl1pPr>
            <a:lvl2pPr indent="0" lvl="1" marL="0" marR="0" rtl="0" algn="l">
              <a:spcBef>
                <a:spcPts val="0"/>
              </a:spcBef>
              <a:buNone/>
              <a:defRPr sz="1200">
                <a:solidFill>
                  <a:schemeClr val="dk2"/>
                </a:solidFill>
                <a:latin typeface="Century Gothic"/>
                <a:ea typeface="Century Gothic"/>
                <a:cs typeface="Century Gothic"/>
                <a:sym typeface="Century Gothic"/>
              </a:defRPr>
            </a:lvl2pPr>
            <a:lvl3pPr indent="0" lvl="2" marL="0" marR="0" rtl="0" algn="l">
              <a:spcBef>
                <a:spcPts val="0"/>
              </a:spcBef>
              <a:buNone/>
              <a:defRPr sz="1200">
                <a:solidFill>
                  <a:schemeClr val="dk2"/>
                </a:solidFill>
                <a:latin typeface="Century Gothic"/>
                <a:ea typeface="Century Gothic"/>
                <a:cs typeface="Century Gothic"/>
                <a:sym typeface="Century Gothic"/>
              </a:defRPr>
            </a:lvl3pPr>
            <a:lvl4pPr indent="0" lvl="3" marL="0" marR="0" rtl="0" algn="l">
              <a:spcBef>
                <a:spcPts val="0"/>
              </a:spcBef>
              <a:buNone/>
              <a:defRPr sz="1200">
                <a:solidFill>
                  <a:schemeClr val="dk2"/>
                </a:solidFill>
                <a:latin typeface="Century Gothic"/>
                <a:ea typeface="Century Gothic"/>
                <a:cs typeface="Century Gothic"/>
                <a:sym typeface="Century Gothic"/>
              </a:defRPr>
            </a:lvl4pPr>
            <a:lvl5pPr indent="0" lvl="4" marL="0" marR="0" rtl="0" algn="l">
              <a:spcBef>
                <a:spcPts val="0"/>
              </a:spcBef>
              <a:buNone/>
              <a:defRPr sz="1200">
                <a:solidFill>
                  <a:schemeClr val="dk2"/>
                </a:solidFill>
                <a:latin typeface="Century Gothic"/>
                <a:ea typeface="Century Gothic"/>
                <a:cs typeface="Century Gothic"/>
                <a:sym typeface="Century Gothic"/>
              </a:defRPr>
            </a:lvl5pPr>
            <a:lvl6pPr indent="0" lvl="5" marL="0" marR="0" rtl="0" algn="l">
              <a:spcBef>
                <a:spcPts val="0"/>
              </a:spcBef>
              <a:buNone/>
              <a:defRPr sz="1200">
                <a:solidFill>
                  <a:schemeClr val="dk2"/>
                </a:solidFill>
                <a:latin typeface="Century Gothic"/>
                <a:ea typeface="Century Gothic"/>
                <a:cs typeface="Century Gothic"/>
                <a:sym typeface="Century Gothic"/>
              </a:defRPr>
            </a:lvl6pPr>
            <a:lvl7pPr indent="0" lvl="6" marL="0" marR="0" rtl="0" algn="l">
              <a:spcBef>
                <a:spcPts val="0"/>
              </a:spcBef>
              <a:buNone/>
              <a:defRPr sz="1200">
                <a:solidFill>
                  <a:schemeClr val="dk2"/>
                </a:solidFill>
                <a:latin typeface="Century Gothic"/>
                <a:ea typeface="Century Gothic"/>
                <a:cs typeface="Century Gothic"/>
                <a:sym typeface="Century Gothic"/>
              </a:defRPr>
            </a:lvl7pPr>
            <a:lvl8pPr indent="0" lvl="7" marL="0" marR="0" rtl="0" algn="l">
              <a:spcBef>
                <a:spcPts val="0"/>
              </a:spcBef>
              <a:buNone/>
              <a:defRPr sz="1200">
                <a:solidFill>
                  <a:schemeClr val="dk2"/>
                </a:solidFill>
                <a:latin typeface="Century Gothic"/>
                <a:ea typeface="Century Gothic"/>
                <a:cs typeface="Century Gothic"/>
                <a:sym typeface="Century Gothic"/>
              </a:defRPr>
            </a:lvl8pPr>
            <a:lvl9pPr indent="0" lvl="8" marL="0" marR="0" rtl="0" algn="l">
              <a:spcBef>
                <a:spcPts val="0"/>
              </a:spcBef>
              <a:buNone/>
              <a:defRPr sz="1200">
                <a:solidFill>
                  <a:schemeClr val="dk2"/>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510" name="Shape 510"/>
        <p:cNvGrpSpPr/>
        <p:nvPr/>
      </p:nvGrpSpPr>
      <p:grpSpPr>
        <a:xfrm>
          <a:off x="0" y="0"/>
          <a:ext cx="0" cy="0"/>
          <a:chOff x="0" y="0"/>
          <a:chExt cx="0" cy="0"/>
        </a:xfrm>
      </p:grpSpPr>
      <p:sp>
        <p:nvSpPr>
          <p:cNvPr id="511" name="Shape 511"/>
          <p:cNvSpPr txBox="1"/>
          <p:nvPr>
            <p:ph type="title"/>
          </p:nvPr>
        </p:nvSpPr>
        <p:spPr>
          <a:xfrm>
            <a:off x="4761" y="17461"/>
            <a:ext cx="9139200" cy="5922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1pPr>
            <a:lvl2pPr lvl="1"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2pPr>
            <a:lvl3pPr lvl="2"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3pPr>
            <a:lvl4pPr lvl="3"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4pPr>
            <a:lvl5pPr lvl="4"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5pPr>
            <a:lvl6pPr lvl="5"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6pPr>
            <a:lvl7pPr lvl="6"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7pPr>
            <a:lvl8pPr lvl="7"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8pPr>
            <a:lvl9pPr lvl="8"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9pPr>
          </a:lstStyle>
          <a:p/>
        </p:txBody>
      </p:sp>
      <p:sp>
        <p:nvSpPr>
          <p:cNvPr id="512" name="Shape 512"/>
          <p:cNvSpPr txBox="1"/>
          <p:nvPr>
            <p:ph idx="1" type="body"/>
          </p:nvPr>
        </p:nvSpPr>
        <p:spPr>
          <a:xfrm>
            <a:off x="457201" y="1535112"/>
            <a:ext cx="4040099" cy="639898"/>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entury Gothic"/>
                <a:ea typeface="Century Gothic"/>
                <a:cs typeface="Century Gothic"/>
                <a:sym typeface="Century Gothic"/>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entury Gothic"/>
                <a:ea typeface="Century Gothic"/>
                <a:cs typeface="Century Gothic"/>
                <a:sym typeface="Century Gothic"/>
              </a:defRPr>
            </a:lvl2pPr>
            <a:lvl3pPr indent="-228600" lvl="2" marL="1371600" marR="0" rtl="0" algn="l">
              <a:lnSpc>
                <a:spcPct val="100000"/>
              </a:lnSpc>
              <a:spcBef>
                <a:spcPts val="360"/>
              </a:spcBef>
              <a:spcAft>
                <a:spcPts val="0"/>
              </a:spcAft>
              <a:buClr>
                <a:schemeClr val="dk1"/>
              </a:buClr>
              <a:buSzPts val="1800"/>
              <a:buFont typeface="Courier New"/>
              <a:buNone/>
              <a:defRPr b="1" i="0" sz="1800" u="none" cap="none" strike="noStrike">
                <a:solidFill>
                  <a:schemeClr val="dk1"/>
                </a:solidFill>
                <a:latin typeface="Century Gothic"/>
                <a:ea typeface="Century Gothic"/>
                <a:cs typeface="Century Gothic"/>
                <a:sym typeface="Century Gothic"/>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9pPr>
          </a:lstStyle>
          <a:p/>
        </p:txBody>
      </p:sp>
      <p:sp>
        <p:nvSpPr>
          <p:cNvPr id="513" name="Shape 513"/>
          <p:cNvSpPr txBox="1"/>
          <p:nvPr>
            <p:ph idx="2" type="body"/>
          </p:nvPr>
        </p:nvSpPr>
        <p:spPr>
          <a:xfrm>
            <a:off x="457201" y="2174875"/>
            <a:ext cx="4040099" cy="39513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480"/>
              </a:spcBef>
              <a:spcAft>
                <a:spcPts val="0"/>
              </a:spcAft>
              <a:buClr>
                <a:schemeClr val="dk1"/>
              </a:buClr>
              <a:buSzPts val="2400"/>
              <a:buFont typeface="Century Gothic"/>
              <a:buNone/>
              <a:defRPr b="0" i="0" sz="2400" u="none" cap="none" strike="noStrike">
                <a:solidFill>
                  <a:schemeClr val="dk1"/>
                </a:solidFill>
                <a:latin typeface="Century Gothic"/>
                <a:ea typeface="Century Gothic"/>
                <a:cs typeface="Century Gothic"/>
                <a:sym typeface="Century Gothic"/>
              </a:defRPr>
            </a:lvl1pPr>
            <a:lvl2pPr indent="-355600" lvl="1" marL="91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100000"/>
              </a:lnSpc>
              <a:spcBef>
                <a:spcPts val="360"/>
              </a:spcBef>
              <a:spcAft>
                <a:spcPts val="0"/>
              </a:spcAft>
              <a:buClr>
                <a:schemeClr val="dk1"/>
              </a:buClr>
              <a:buSzPts val="1800"/>
              <a:buFont typeface="Courier New"/>
              <a:buChar char="o"/>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9pPr>
          </a:lstStyle>
          <a:p/>
        </p:txBody>
      </p:sp>
      <p:sp>
        <p:nvSpPr>
          <p:cNvPr id="514" name="Shape 514"/>
          <p:cNvSpPr txBox="1"/>
          <p:nvPr>
            <p:ph idx="3" type="body"/>
          </p:nvPr>
        </p:nvSpPr>
        <p:spPr>
          <a:xfrm>
            <a:off x="4645025" y="1535112"/>
            <a:ext cx="4041900" cy="639898"/>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entury Gothic"/>
                <a:ea typeface="Century Gothic"/>
                <a:cs typeface="Century Gothic"/>
                <a:sym typeface="Century Gothic"/>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entury Gothic"/>
                <a:ea typeface="Century Gothic"/>
                <a:cs typeface="Century Gothic"/>
                <a:sym typeface="Century Gothic"/>
              </a:defRPr>
            </a:lvl2pPr>
            <a:lvl3pPr indent="-228600" lvl="2" marL="1371600" marR="0" rtl="0" algn="l">
              <a:lnSpc>
                <a:spcPct val="100000"/>
              </a:lnSpc>
              <a:spcBef>
                <a:spcPts val="360"/>
              </a:spcBef>
              <a:spcAft>
                <a:spcPts val="0"/>
              </a:spcAft>
              <a:buClr>
                <a:schemeClr val="dk1"/>
              </a:buClr>
              <a:buSzPts val="1800"/>
              <a:buFont typeface="Courier New"/>
              <a:buNone/>
              <a:defRPr b="1" i="0" sz="1800" u="none" cap="none" strike="noStrike">
                <a:solidFill>
                  <a:schemeClr val="dk1"/>
                </a:solidFill>
                <a:latin typeface="Century Gothic"/>
                <a:ea typeface="Century Gothic"/>
                <a:cs typeface="Century Gothic"/>
                <a:sym typeface="Century Gothic"/>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9pPr>
          </a:lstStyle>
          <a:p/>
        </p:txBody>
      </p:sp>
      <p:sp>
        <p:nvSpPr>
          <p:cNvPr id="515" name="Shape 515"/>
          <p:cNvSpPr txBox="1"/>
          <p:nvPr>
            <p:ph idx="4" type="body"/>
          </p:nvPr>
        </p:nvSpPr>
        <p:spPr>
          <a:xfrm>
            <a:off x="4645025" y="2174875"/>
            <a:ext cx="4041900" cy="39513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480"/>
              </a:spcBef>
              <a:spcAft>
                <a:spcPts val="0"/>
              </a:spcAft>
              <a:buClr>
                <a:schemeClr val="dk1"/>
              </a:buClr>
              <a:buSzPts val="2400"/>
              <a:buFont typeface="Century Gothic"/>
              <a:buNone/>
              <a:defRPr b="0" i="0" sz="2400" u="none" cap="none" strike="noStrike">
                <a:solidFill>
                  <a:schemeClr val="dk1"/>
                </a:solidFill>
                <a:latin typeface="Century Gothic"/>
                <a:ea typeface="Century Gothic"/>
                <a:cs typeface="Century Gothic"/>
                <a:sym typeface="Century Gothic"/>
              </a:defRPr>
            </a:lvl1pPr>
            <a:lvl2pPr indent="-355600" lvl="1" marL="91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100000"/>
              </a:lnSpc>
              <a:spcBef>
                <a:spcPts val="360"/>
              </a:spcBef>
              <a:spcAft>
                <a:spcPts val="0"/>
              </a:spcAft>
              <a:buClr>
                <a:schemeClr val="dk1"/>
              </a:buClr>
              <a:buSzPts val="1800"/>
              <a:buFont typeface="Courier New"/>
              <a:buChar char="o"/>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9pPr>
          </a:lstStyle>
          <a:p/>
        </p:txBody>
      </p:sp>
      <p:sp>
        <p:nvSpPr>
          <p:cNvPr id="516" name="Shape 516"/>
          <p:cNvSpPr txBox="1"/>
          <p:nvPr>
            <p:ph idx="11" type="ftr"/>
          </p:nvPr>
        </p:nvSpPr>
        <p:spPr>
          <a:xfrm>
            <a:off x="1600201" y="6356351"/>
            <a:ext cx="5333999" cy="365099"/>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9pPr>
          </a:lstStyle>
          <a:p/>
        </p:txBody>
      </p:sp>
      <p:sp>
        <p:nvSpPr>
          <p:cNvPr id="517" name="Shape 517"/>
          <p:cNvSpPr txBox="1"/>
          <p:nvPr>
            <p:ph idx="12" type="sldNum"/>
          </p:nvPr>
        </p:nvSpPr>
        <p:spPr>
          <a:xfrm>
            <a:off x="533400" y="6356351"/>
            <a:ext cx="762000" cy="365099"/>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sz="1200">
                <a:solidFill>
                  <a:srgbClr val="898989"/>
                </a:solidFill>
                <a:latin typeface="Century Gothic"/>
                <a:ea typeface="Century Gothic"/>
                <a:cs typeface="Century Gothic"/>
                <a:sym typeface="Century Gothic"/>
              </a:defRPr>
            </a:lvl1pPr>
            <a:lvl2pPr indent="0" lvl="1" marL="0" marR="0" rtl="0" algn="ctr">
              <a:spcBef>
                <a:spcPts val="0"/>
              </a:spcBef>
              <a:buNone/>
              <a:defRPr sz="1200">
                <a:solidFill>
                  <a:srgbClr val="898989"/>
                </a:solidFill>
                <a:latin typeface="Century Gothic"/>
                <a:ea typeface="Century Gothic"/>
                <a:cs typeface="Century Gothic"/>
                <a:sym typeface="Century Gothic"/>
              </a:defRPr>
            </a:lvl2pPr>
            <a:lvl3pPr indent="0" lvl="2" marL="0" marR="0" rtl="0" algn="ctr">
              <a:spcBef>
                <a:spcPts val="0"/>
              </a:spcBef>
              <a:buNone/>
              <a:defRPr sz="1200">
                <a:solidFill>
                  <a:srgbClr val="898989"/>
                </a:solidFill>
                <a:latin typeface="Century Gothic"/>
                <a:ea typeface="Century Gothic"/>
                <a:cs typeface="Century Gothic"/>
                <a:sym typeface="Century Gothic"/>
              </a:defRPr>
            </a:lvl3pPr>
            <a:lvl4pPr indent="0" lvl="3" marL="0" marR="0" rtl="0" algn="ctr">
              <a:spcBef>
                <a:spcPts val="0"/>
              </a:spcBef>
              <a:buNone/>
              <a:defRPr sz="1200">
                <a:solidFill>
                  <a:srgbClr val="898989"/>
                </a:solidFill>
                <a:latin typeface="Century Gothic"/>
                <a:ea typeface="Century Gothic"/>
                <a:cs typeface="Century Gothic"/>
                <a:sym typeface="Century Gothic"/>
              </a:defRPr>
            </a:lvl4pPr>
            <a:lvl5pPr indent="0" lvl="4" marL="0" marR="0" rtl="0" algn="ctr">
              <a:spcBef>
                <a:spcPts val="0"/>
              </a:spcBef>
              <a:buNone/>
              <a:defRPr sz="1200">
                <a:solidFill>
                  <a:srgbClr val="898989"/>
                </a:solidFill>
                <a:latin typeface="Century Gothic"/>
                <a:ea typeface="Century Gothic"/>
                <a:cs typeface="Century Gothic"/>
                <a:sym typeface="Century Gothic"/>
              </a:defRPr>
            </a:lvl5pPr>
            <a:lvl6pPr indent="0" lvl="5" marL="0" marR="0" rtl="0" algn="ctr">
              <a:spcBef>
                <a:spcPts val="0"/>
              </a:spcBef>
              <a:buNone/>
              <a:defRPr sz="1200">
                <a:solidFill>
                  <a:srgbClr val="898989"/>
                </a:solidFill>
                <a:latin typeface="Century Gothic"/>
                <a:ea typeface="Century Gothic"/>
                <a:cs typeface="Century Gothic"/>
                <a:sym typeface="Century Gothic"/>
              </a:defRPr>
            </a:lvl6pPr>
            <a:lvl7pPr indent="0" lvl="6" marL="0" marR="0" rtl="0" algn="ctr">
              <a:spcBef>
                <a:spcPts val="0"/>
              </a:spcBef>
              <a:buNone/>
              <a:defRPr sz="1200">
                <a:solidFill>
                  <a:srgbClr val="898989"/>
                </a:solidFill>
                <a:latin typeface="Century Gothic"/>
                <a:ea typeface="Century Gothic"/>
                <a:cs typeface="Century Gothic"/>
                <a:sym typeface="Century Gothic"/>
              </a:defRPr>
            </a:lvl7pPr>
            <a:lvl8pPr indent="0" lvl="7" marL="0" marR="0" rtl="0" algn="ctr">
              <a:spcBef>
                <a:spcPts val="0"/>
              </a:spcBef>
              <a:buNone/>
              <a:defRPr sz="1200">
                <a:solidFill>
                  <a:srgbClr val="898989"/>
                </a:solidFill>
                <a:latin typeface="Century Gothic"/>
                <a:ea typeface="Century Gothic"/>
                <a:cs typeface="Century Gothic"/>
                <a:sym typeface="Century Gothic"/>
              </a:defRPr>
            </a:lvl8pPr>
            <a:lvl9pPr indent="0" lvl="8" marL="0" marR="0" rtl="0" algn="ctr">
              <a:spcBef>
                <a:spcPts val="0"/>
              </a:spcBef>
              <a:buNone/>
              <a:defRPr sz="1200">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518" name="Shape 518"/>
        <p:cNvGrpSpPr/>
        <p:nvPr/>
      </p:nvGrpSpPr>
      <p:grpSpPr>
        <a:xfrm>
          <a:off x="0" y="0"/>
          <a:ext cx="0" cy="0"/>
          <a:chOff x="0" y="0"/>
          <a:chExt cx="0" cy="0"/>
        </a:xfrm>
      </p:grpSpPr>
      <p:sp>
        <p:nvSpPr>
          <p:cNvPr id="519" name="Shape 519"/>
          <p:cNvSpPr txBox="1"/>
          <p:nvPr>
            <p:ph type="title"/>
          </p:nvPr>
        </p:nvSpPr>
        <p:spPr>
          <a:xfrm>
            <a:off x="4761" y="17461"/>
            <a:ext cx="9139200" cy="5922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1pPr>
            <a:lvl2pPr lvl="1"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2pPr>
            <a:lvl3pPr lvl="2"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3pPr>
            <a:lvl4pPr lvl="3"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4pPr>
            <a:lvl5pPr lvl="4"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5pPr>
            <a:lvl6pPr lvl="5"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6pPr>
            <a:lvl7pPr lvl="6"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7pPr>
            <a:lvl8pPr lvl="7"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8pPr>
            <a:lvl9pPr lvl="8"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9pPr>
          </a:lstStyle>
          <a:p/>
        </p:txBody>
      </p:sp>
      <p:sp>
        <p:nvSpPr>
          <p:cNvPr id="520" name="Shape 520"/>
          <p:cNvSpPr txBox="1"/>
          <p:nvPr>
            <p:ph idx="1" type="body"/>
          </p:nvPr>
        </p:nvSpPr>
        <p:spPr>
          <a:xfrm>
            <a:off x="457201" y="1600200"/>
            <a:ext cx="4038599" cy="4526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560"/>
              </a:spcBef>
              <a:spcAft>
                <a:spcPts val="0"/>
              </a:spcAft>
              <a:buClr>
                <a:schemeClr val="dk1"/>
              </a:buClr>
              <a:buSzPts val="2800"/>
              <a:buFont typeface="Century Gothic"/>
              <a:buNone/>
              <a:defRPr b="0" i="0" sz="2800" u="none" cap="none" strike="noStrike">
                <a:solidFill>
                  <a:schemeClr val="dk1"/>
                </a:solidFill>
                <a:latin typeface="Century Gothic"/>
                <a:ea typeface="Century Gothic"/>
                <a:cs typeface="Century Gothic"/>
                <a:sym typeface="Century Gothic"/>
              </a:defRPr>
            </a:lvl1pPr>
            <a:lvl2pPr indent="-381000" lvl="1" marL="9144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2pPr>
            <a:lvl3pPr indent="-355600" lvl="2" marL="1371600" marR="0" rtl="0" algn="l">
              <a:lnSpc>
                <a:spcPct val="100000"/>
              </a:lnSpc>
              <a:spcBef>
                <a:spcPts val="400"/>
              </a:spcBef>
              <a:spcAft>
                <a:spcPts val="0"/>
              </a:spcAft>
              <a:buClr>
                <a:schemeClr val="dk1"/>
              </a:buClr>
              <a:buSzPts val="2000"/>
              <a:buFont typeface="Courier New"/>
              <a:buChar char="o"/>
              <a:defRPr b="0" i="0" sz="2000" u="none" cap="none" strike="noStrike">
                <a:solidFill>
                  <a:schemeClr val="dk1"/>
                </a:solidFill>
                <a:latin typeface="Century Gothic"/>
                <a:ea typeface="Century Gothic"/>
                <a:cs typeface="Century Gothic"/>
                <a:sym typeface="Century Gothic"/>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521" name="Shape 521"/>
          <p:cNvSpPr txBox="1"/>
          <p:nvPr>
            <p:ph idx="2" type="body"/>
          </p:nvPr>
        </p:nvSpPr>
        <p:spPr>
          <a:xfrm>
            <a:off x="4648201" y="1600200"/>
            <a:ext cx="4038599" cy="4526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560"/>
              </a:spcBef>
              <a:spcAft>
                <a:spcPts val="0"/>
              </a:spcAft>
              <a:buClr>
                <a:schemeClr val="dk1"/>
              </a:buClr>
              <a:buSzPts val="2800"/>
              <a:buFont typeface="Century Gothic"/>
              <a:buNone/>
              <a:defRPr b="0" i="0" sz="2800" u="none" cap="none" strike="noStrike">
                <a:solidFill>
                  <a:schemeClr val="dk1"/>
                </a:solidFill>
                <a:latin typeface="Century Gothic"/>
                <a:ea typeface="Century Gothic"/>
                <a:cs typeface="Century Gothic"/>
                <a:sym typeface="Century Gothic"/>
              </a:defRPr>
            </a:lvl1pPr>
            <a:lvl2pPr indent="-381000" lvl="1" marL="9144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2pPr>
            <a:lvl3pPr indent="-355600" lvl="2" marL="1371600" marR="0" rtl="0" algn="l">
              <a:lnSpc>
                <a:spcPct val="100000"/>
              </a:lnSpc>
              <a:spcBef>
                <a:spcPts val="400"/>
              </a:spcBef>
              <a:spcAft>
                <a:spcPts val="0"/>
              </a:spcAft>
              <a:buClr>
                <a:schemeClr val="dk1"/>
              </a:buClr>
              <a:buSzPts val="2000"/>
              <a:buFont typeface="Courier New"/>
              <a:buChar char="o"/>
              <a:defRPr b="0" i="0" sz="2000" u="none" cap="none" strike="noStrike">
                <a:solidFill>
                  <a:schemeClr val="dk1"/>
                </a:solidFill>
                <a:latin typeface="Century Gothic"/>
                <a:ea typeface="Century Gothic"/>
                <a:cs typeface="Century Gothic"/>
                <a:sym typeface="Century Gothic"/>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522" name="Shape 522"/>
          <p:cNvSpPr txBox="1"/>
          <p:nvPr>
            <p:ph idx="11" type="ftr"/>
          </p:nvPr>
        </p:nvSpPr>
        <p:spPr>
          <a:xfrm>
            <a:off x="1600201" y="6356351"/>
            <a:ext cx="5333999" cy="365099"/>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9pPr>
          </a:lstStyle>
          <a:p/>
        </p:txBody>
      </p:sp>
      <p:sp>
        <p:nvSpPr>
          <p:cNvPr id="523" name="Shape 523"/>
          <p:cNvSpPr txBox="1"/>
          <p:nvPr>
            <p:ph idx="12" type="sldNum"/>
          </p:nvPr>
        </p:nvSpPr>
        <p:spPr>
          <a:xfrm>
            <a:off x="533400" y="6356351"/>
            <a:ext cx="762000" cy="365099"/>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sz="1200">
                <a:solidFill>
                  <a:srgbClr val="898989"/>
                </a:solidFill>
                <a:latin typeface="Century Gothic"/>
                <a:ea typeface="Century Gothic"/>
                <a:cs typeface="Century Gothic"/>
                <a:sym typeface="Century Gothic"/>
              </a:defRPr>
            </a:lvl1pPr>
            <a:lvl2pPr indent="0" lvl="1" marL="0" marR="0" rtl="0" algn="ctr">
              <a:spcBef>
                <a:spcPts val="0"/>
              </a:spcBef>
              <a:buNone/>
              <a:defRPr sz="1200">
                <a:solidFill>
                  <a:srgbClr val="898989"/>
                </a:solidFill>
                <a:latin typeface="Century Gothic"/>
                <a:ea typeface="Century Gothic"/>
                <a:cs typeface="Century Gothic"/>
                <a:sym typeface="Century Gothic"/>
              </a:defRPr>
            </a:lvl2pPr>
            <a:lvl3pPr indent="0" lvl="2" marL="0" marR="0" rtl="0" algn="ctr">
              <a:spcBef>
                <a:spcPts val="0"/>
              </a:spcBef>
              <a:buNone/>
              <a:defRPr sz="1200">
                <a:solidFill>
                  <a:srgbClr val="898989"/>
                </a:solidFill>
                <a:latin typeface="Century Gothic"/>
                <a:ea typeface="Century Gothic"/>
                <a:cs typeface="Century Gothic"/>
                <a:sym typeface="Century Gothic"/>
              </a:defRPr>
            </a:lvl3pPr>
            <a:lvl4pPr indent="0" lvl="3" marL="0" marR="0" rtl="0" algn="ctr">
              <a:spcBef>
                <a:spcPts val="0"/>
              </a:spcBef>
              <a:buNone/>
              <a:defRPr sz="1200">
                <a:solidFill>
                  <a:srgbClr val="898989"/>
                </a:solidFill>
                <a:latin typeface="Century Gothic"/>
                <a:ea typeface="Century Gothic"/>
                <a:cs typeface="Century Gothic"/>
                <a:sym typeface="Century Gothic"/>
              </a:defRPr>
            </a:lvl4pPr>
            <a:lvl5pPr indent="0" lvl="4" marL="0" marR="0" rtl="0" algn="ctr">
              <a:spcBef>
                <a:spcPts val="0"/>
              </a:spcBef>
              <a:buNone/>
              <a:defRPr sz="1200">
                <a:solidFill>
                  <a:srgbClr val="898989"/>
                </a:solidFill>
                <a:latin typeface="Century Gothic"/>
                <a:ea typeface="Century Gothic"/>
                <a:cs typeface="Century Gothic"/>
                <a:sym typeface="Century Gothic"/>
              </a:defRPr>
            </a:lvl5pPr>
            <a:lvl6pPr indent="0" lvl="5" marL="0" marR="0" rtl="0" algn="ctr">
              <a:spcBef>
                <a:spcPts val="0"/>
              </a:spcBef>
              <a:buNone/>
              <a:defRPr sz="1200">
                <a:solidFill>
                  <a:srgbClr val="898989"/>
                </a:solidFill>
                <a:latin typeface="Century Gothic"/>
                <a:ea typeface="Century Gothic"/>
                <a:cs typeface="Century Gothic"/>
                <a:sym typeface="Century Gothic"/>
              </a:defRPr>
            </a:lvl6pPr>
            <a:lvl7pPr indent="0" lvl="6" marL="0" marR="0" rtl="0" algn="ctr">
              <a:spcBef>
                <a:spcPts val="0"/>
              </a:spcBef>
              <a:buNone/>
              <a:defRPr sz="1200">
                <a:solidFill>
                  <a:srgbClr val="898989"/>
                </a:solidFill>
                <a:latin typeface="Century Gothic"/>
                <a:ea typeface="Century Gothic"/>
                <a:cs typeface="Century Gothic"/>
                <a:sym typeface="Century Gothic"/>
              </a:defRPr>
            </a:lvl7pPr>
            <a:lvl8pPr indent="0" lvl="7" marL="0" marR="0" rtl="0" algn="ctr">
              <a:spcBef>
                <a:spcPts val="0"/>
              </a:spcBef>
              <a:buNone/>
              <a:defRPr sz="1200">
                <a:solidFill>
                  <a:srgbClr val="898989"/>
                </a:solidFill>
                <a:latin typeface="Century Gothic"/>
                <a:ea typeface="Century Gothic"/>
                <a:cs typeface="Century Gothic"/>
                <a:sym typeface="Century Gothic"/>
              </a:defRPr>
            </a:lvl8pPr>
            <a:lvl9pPr indent="0" lvl="8" marL="0" marR="0" rtl="0" algn="ctr">
              <a:spcBef>
                <a:spcPts val="0"/>
              </a:spcBef>
              <a:buNone/>
              <a:defRPr sz="1200">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529" name="Shape 529"/>
        <p:cNvGrpSpPr/>
        <p:nvPr/>
      </p:nvGrpSpPr>
      <p:grpSpPr>
        <a:xfrm>
          <a:off x="0" y="0"/>
          <a:ext cx="0" cy="0"/>
          <a:chOff x="0" y="0"/>
          <a:chExt cx="0" cy="0"/>
        </a:xfrm>
      </p:grpSpPr>
      <p:sp>
        <p:nvSpPr>
          <p:cNvPr id="530" name="Shape 530"/>
          <p:cNvSpPr txBox="1"/>
          <p:nvPr>
            <p:ph type="title"/>
          </p:nvPr>
        </p:nvSpPr>
        <p:spPr>
          <a:xfrm>
            <a:off x="4761" y="17461"/>
            <a:ext cx="9139200" cy="5922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1pPr>
            <a:lvl2pPr lvl="1"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2pPr>
            <a:lvl3pPr lvl="2"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3pPr>
            <a:lvl4pPr lvl="3"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4pPr>
            <a:lvl5pPr lvl="4"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5pPr>
            <a:lvl6pPr lvl="5"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6pPr>
            <a:lvl7pPr lvl="6"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7pPr>
            <a:lvl8pPr lvl="7"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8pPr>
            <a:lvl9pPr lvl="8"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9pPr>
          </a:lstStyle>
          <a:p/>
        </p:txBody>
      </p:sp>
      <p:sp>
        <p:nvSpPr>
          <p:cNvPr id="531" name="Shape 531"/>
          <p:cNvSpPr txBox="1"/>
          <p:nvPr>
            <p:ph idx="1" type="body"/>
          </p:nvPr>
        </p:nvSpPr>
        <p:spPr>
          <a:xfrm>
            <a:off x="457200" y="990604"/>
            <a:ext cx="8229600" cy="5257799"/>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36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1pPr>
            <a:lvl2pPr indent="-328612" lvl="1" marL="914400" marR="0" rtl="0" algn="l">
              <a:lnSpc>
                <a:spcPct val="100000"/>
              </a:lnSpc>
              <a:spcBef>
                <a:spcPts val="315"/>
              </a:spcBef>
              <a:spcAft>
                <a:spcPts val="0"/>
              </a:spcAft>
              <a:buClr>
                <a:schemeClr val="dk1"/>
              </a:buClr>
              <a:buSzPts val="1575"/>
              <a:buFont typeface="Arial"/>
              <a:buChar char="•"/>
              <a:defRPr b="0" i="0" sz="1575" u="none" cap="none" strike="noStrike">
                <a:solidFill>
                  <a:schemeClr val="dk1"/>
                </a:solidFill>
                <a:latin typeface="Century Gothic"/>
                <a:ea typeface="Century Gothic"/>
                <a:cs typeface="Century Gothic"/>
                <a:sym typeface="Century Gothic"/>
              </a:defRPr>
            </a:lvl2pPr>
            <a:lvl3pPr indent="-314325" lvl="2" marL="1371600" marR="0" rtl="0" algn="l">
              <a:lnSpc>
                <a:spcPct val="100000"/>
              </a:lnSpc>
              <a:spcBef>
                <a:spcPts val="270"/>
              </a:spcBef>
              <a:spcAft>
                <a:spcPts val="0"/>
              </a:spcAft>
              <a:buClr>
                <a:schemeClr val="dk1"/>
              </a:buClr>
              <a:buSzPts val="1350"/>
              <a:buFont typeface="Courier New"/>
              <a:buChar char="o"/>
              <a:defRPr b="0" i="0" sz="1350" u="none" cap="none" strike="noStrike">
                <a:solidFill>
                  <a:schemeClr val="dk1"/>
                </a:solidFill>
                <a:latin typeface="Century Gothic"/>
                <a:ea typeface="Century Gothic"/>
                <a:cs typeface="Century Gothic"/>
                <a:sym typeface="Century Gothic"/>
              </a:defRPr>
            </a:lvl3pPr>
            <a:lvl4pPr indent="-300037" lvl="3" marL="1828800"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Century Gothic"/>
                <a:ea typeface="Century Gothic"/>
                <a:cs typeface="Century Gothic"/>
                <a:sym typeface="Century Gothic"/>
              </a:defRPr>
            </a:lvl4pPr>
            <a:lvl5pPr indent="-300037" lvl="4" marL="2286000"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Century Gothic"/>
                <a:ea typeface="Century Gothic"/>
                <a:cs typeface="Century Gothic"/>
                <a:sym typeface="Century Gothic"/>
              </a:defRPr>
            </a:lvl5pPr>
            <a:lvl6pPr indent="-300037" lvl="5" marL="2743200"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Century Gothic"/>
                <a:ea typeface="Century Gothic"/>
                <a:cs typeface="Century Gothic"/>
                <a:sym typeface="Century Gothic"/>
              </a:defRPr>
            </a:lvl6pPr>
            <a:lvl7pPr indent="-300037" lvl="6" marL="3200400"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Century Gothic"/>
                <a:ea typeface="Century Gothic"/>
                <a:cs typeface="Century Gothic"/>
                <a:sym typeface="Century Gothic"/>
              </a:defRPr>
            </a:lvl7pPr>
            <a:lvl8pPr indent="-300037" lvl="7" marL="3657600"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Century Gothic"/>
                <a:ea typeface="Century Gothic"/>
                <a:cs typeface="Century Gothic"/>
                <a:sym typeface="Century Gothic"/>
              </a:defRPr>
            </a:lvl8pPr>
            <a:lvl9pPr indent="-300037" lvl="8" marL="4114800"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Century Gothic"/>
                <a:ea typeface="Century Gothic"/>
                <a:cs typeface="Century Gothic"/>
                <a:sym typeface="Century Gothic"/>
              </a:defRPr>
            </a:lvl9pPr>
          </a:lstStyle>
          <a:p/>
        </p:txBody>
      </p:sp>
      <p:sp>
        <p:nvSpPr>
          <p:cNvPr id="532" name="Shape 532"/>
          <p:cNvSpPr txBox="1"/>
          <p:nvPr>
            <p:ph idx="11" type="ftr"/>
          </p:nvPr>
        </p:nvSpPr>
        <p:spPr>
          <a:xfrm>
            <a:off x="1600200" y="6356350"/>
            <a:ext cx="5334000"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SzPts val="1400"/>
              <a:buNone/>
              <a:defRPr b="0" i="0" sz="1800" u="non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33" name="Shape 533"/>
          <p:cNvSpPr txBox="1"/>
          <p:nvPr>
            <p:ph idx="12" type="sldNum"/>
          </p:nvPr>
        </p:nvSpPr>
        <p:spPr>
          <a:xfrm>
            <a:off x="533400" y="6356350"/>
            <a:ext cx="762000"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34" name="Shape 534"/>
        <p:cNvGrpSpPr/>
        <p:nvPr/>
      </p:nvGrpSpPr>
      <p:grpSpPr>
        <a:xfrm>
          <a:off x="0" y="0"/>
          <a:ext cx="0" cy="0"/>
          <a:chOff x="0" y="0"/>
          <a:chExt cx="0" cy="0"/>
        </a:xfrm>
      </p:grpSpPr>
      <p:sp>
        <p:nvSpPr>
          <p:cNvPr id="535" name="Shape 535"/>
          <p:cNvSpPr txBox="1"/>
          <p:nvPr>
            <p:ph type="title"/>
          </p:nvPr>
        </p:nvSpPr>
        <p:spPr>
          <a:xfrm>
            <a:off x="722312" y="4406904"/>
            <a:ext cx="7772400" cy="1361999"/>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2250"/>
              <a:buFont typeface="Rockwell"/>
              <a:buNone/>
              <a:defRPr b="1" i="0" sz="2250" u="none" cap="none" strike="noStrike">
                <a:solidFill>
                  <a:schemeClr val="lt1"/>
                </a:solidFill>
                <a:latin typeface="Rockwell"/>
                <a:ea typeface="Rockwell"/>
                <a:cs typeface="Rockwell"/>
                <a:sym typeface="Rockwell"/>
              </a:defRPr>
            </a:lvl1pPr>
            <a:lvl2pPr lvl="1"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2pPr>
            <a:lvl3pPr lvl="2"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3pPr>
            <a:lvl4pPr lvl="3"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4pPr>
            <a:lvl5pPr lvl="4"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5pPr>
            <a:lvl6pPr lvl="5"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6pPr>
            <a:lvl7pPr lvl="6"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7pPr>
            <a:lvl8pPr lvl="7"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8pPr>
            <a:lvl9pPr lvl="8"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9pPr>
          </a:lstStyle>
          <a:p/>
        </p:txBody>
      </p:sp>
      <p:sp>
        <p:nvSpPr>
          <p:cNvPr id="536" name="Shape 536"/>
          <p:cNvSpPr txBox="1"/>
          <p:nvPr>
            <p:ph idx="1" type="body"/>
          </p:nvPr>
        </p:nvSpPr>
        <p:spPr>
          <a:xfrm>
            <a:off x="722312" y="2906713"/>
            <a:ext cx="7772400" cy="15003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225"/>
              </a:spcBef>
              <a:spcAft>
                <a:spcPts val="0"/>
              </a:spcAft>
              <a:buClr>
                <a:srgbClr val="888888"/>
              </a:buClr>
              <a:buSzPts val="1125"/>
              <a:buFont typeface="Arial"/>
              <a:buNone/>
              <a:defRPr b="0" i="0" sz="1125" u="none" cap="none" strike="noStrike">
                <a:solidFill>
                  <a:srgbClr val="888888"/>
                </a:solidFill>
                <a:latin typeface="Century Gothic"/>
                <a:ea typeface="Century Gothic"/>
                <a:cs typeface="Century Gothic"/>
                <a:sym typeface="Century Gothic"/>
              </a:defRPr>
            </a:lvl1pPr>
            <a:lvl2pPr indent="-228600" lvl="1" marL="914400" marR="0" rtl="0" algn="l">
              <a:lnSpc>
                <a:spcPct val="100000"/>
              </a:lnSpc>
              <a:spcBef>
                <a:spcPts val="203"/>
              </a:spcBef>
              <a:spcAft>
                <a:spcPts val="0"/>
              </a:spcAft>
              <a:buClr>
                <a:srgbClr val="888888"/>
              </a:buClr>
              <a:buSzPts val="1013"/>
              <a:buFont typeface="Arial"/>
              <a:buNone/>
              <a:defRPr b="0" i="0" sz="1013"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180"/>
              </a:spcBef>
              <a:spcAft>
                <a:spcPts val="0"/>
              </a:spcAft>
              <a:buClr>
                <a:srgbClr val="888888"/>
              </a:buClr>
              <a:buSzPts val="900"/>
              <a:buFont typeface="Courier New"/>
              <a:buNone/>
              <a:defRPr b="0" i="0" sz="9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158"/>
              </a:spcBef>
              <a:spcAft>
                <a:spcPts val="0"/>
              </a:spcAft>
              <a:buClr>
                <a:srgbClr val="888888"/>
              </a:buClr>
              <a:buSzPts val="788"/>
              <a:buFont typeface="Arial"/>
              <a:buNone/>
              <a:defRPr b="0" i="0" sz="788"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158"/>
              </a:spcBef>
              <a:spcAft>
                <a:spcPts val="0"/>
              </a:spcAft>
              <a:buClr>
                <a:srgbClr val="888888"/>
              </a:buClr>
              <a:buSzPts val="788"/>
              <a:buFont typeface="Arial"/>
              <a:buNone/>
              <a:defRPr b="0" i="0" sz="788"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158"/>
              </a:spcBef>
              <a:spcAft>
                <a:spcPts val="0"/>
              </a:spcAft>
              <a:buClr>
                <a:srgbClr val="888888"/>
              </a:buClr>
              <a:buSzPts val="788"/>
              <a:buFont typeface="Arial"/>
              <a:buNone/>
              <a:defRPr b="0" i="0" sz="788"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158"/>
              </a:spcBef>
              <a:spcAft>
                <a:spcPts val="0"/>
              </a:spcAft>
              <a:buClr>
                <a:srgbClr val="888888"/>
              </a:buClr>
              <a:buSzPts val="788"/>
              <a:buFont typeface="Arial"/>
              <a:buNone/>
              <a:defRPr b="0" i="0" sz="788"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158"/>
              </a:spcBef>
              <a:spcAft>
                <a:spcPts val="0"/>
              </a:spcAft>
              <a:buClr>
                <a:srgbClr val="888888"/>
              </a:buClr>
              <a:buSzPts val="788"/>
              <a:buFont typeface="Arial"/>
              <a:buNone/>
              <a:defRPr b="0" i="0" sz="788"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158"/>
              </a:spcBef>
              <a:spcAft>
                <a:spcPts val="0"/>
              </a:spcAft>
              <a:buClr>
                <a:srgbClr val="888888"/>
              </a:buClr>
              <a:buSzPts val="788"/>
              <a:buFont typeface="Arial"/>
              <a:buNone/>
              <a:defRPr b="0" i="0" sz="788" u="none" cap="none" strike="noStrike">
                <a:solidFill>
                  <a:srgbClr val="888888"/>
                </a:solidFill>
                <a:latin typeface="Century Gothic"/>
                <a:ea typeface="Century Gothic"/>
                <a:cs typeface="Century Gothic"/>
                <a:sym typeface="Century Gothic"/>
              </a:defRPr>
            </a:lvl9pPr>
          </a:lstStyle>
          <a:p/>
        </p:txBody>
      </p:sp>
      <p:sp>
        <p:nvSpPr>
          <p:cNvPr id="537" name="Shape 537"/>
          <p:cNvSpPr txBox="1"/>
          <p:nvPr>
            <p:ph idx="11" type="ftr"/>
          </p:nvPr>
        </p:nvSpPr>
        <p:spPr>
          <a:xfrm>
            <a:off x="1600200" y="6356350"/>
            <a:ext cx="5334000"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SzPts val="1400"/>
              <a:buNone/>
              <a:defRPr b="0" i="0" sz="1800" u="non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38" name="Shape 538"/>
          <p:cNvSpPr txBox="1"/>
          <p:nvPr>
            <p:ph idx="12" type="sldNum"/>
          </p:nvPr>
        </p:nvSpPr>
        <p:spPr>
          <a:xfrm>
            <a:off x="533400" y="6356350"/>
            <a:ext cx="762000"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539" name="Shape 539"/>
        <p:cNvGrpSpPr/>
        <p:nvPr/>
      </p:nvGrpSpPr>
      <p:grpSpPr>
        <a:xfrm>
          <a:off x="0" y="0"/>
          <a:ext cx="0" cy="0"/>
          <a:chOff x="0" y="0"/>
          <a:chExt cx="0" cy="0"/>
        </a:xfrm>
      </p:grpSpPr>
      <p:sp>
        <p:nvSpPr>
          <p:cNvPr id="540" name="Shape 540"/>
          <p:cNvSpPr txBox="1"/>
          <p:nvPr>
            <p:ph type="title"/>
          </p:nvPr>
        </p:nvSpPr>
        <p:spPr>
          <a:xfrm>
            <a:off x="4761" y="17461"/>
            <a:ext cx="9139200" cy="5922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1pPr>
            <a:lvl2pPr lvl="1"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2pPr>
            <a:lvl3pPr lvl="2"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3pPr>
            <a:lvl4pPr lvl="3"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4pPr>
            <a:lvl5pPr lvl="4"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5pPr>
            <a:lvl6pPr lvl="5"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6pPr>
            <a:lvl7pPr lvl="6"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7pPr>
            <a:lvl8pPr lvl="7"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8pPr>
            <a:lvl9pPr lvl="8"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9pPr>
          </a:lstStyle>
          <a:p/>
        </p:txBody>
      </p:sp>
      <p:sp>
        <p:nvSpPr>
          <p:cNvPr id="541" name="Shape 541"/>
          <p:cNvSpPr txBox="1"/>
          <p:nvPr>
            <p:ph idx="1" type="body"/>
          </p:nvPr>
        </p:nvSpPr>
        <p:spPr>
          <a:xfrm>
            <a:off x="457202" y="1600200"/>
            <a:ext cx="4038599" cy="4526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315"/>
              </a:spcBef>
              <a:spcAft>
                <a:spcPts val="0"/>
              </a:spcAft>
              <a:buClr>
                <a:schemeClr val="dk1"/>
              </a:buClr>
              <a:buSzPts val="1575"/>
              <a:buFont typeface="Century Gothic"/>
              <a:buNone/>
              <a:defRPr b="0" i="0" sz="1575" u="none" cap="none" strike="noStrike">
                <a:solidFill>
                  <a:schemeClr val="dk1"/>
                </a:solidFill>
                <a:latin typeface="Century Gothic"/>
                <a:ea typeface="Century Gothic"/>
                <a:cs typeface="Century Gothic"/>
                <a:sym typeface="Century Gothic"/>
              </a:defRPr>
            </a:lvl1pPr>
            <a:lvl2pPr indent="-314325" lvl="1" marL="914400" marR="0" rtl="0" algn="l">
              <a:lnSpc>
                <a:spcPct val="100000"/>
              </a:lnSpc>
              <a:spcBef>
                <a:spcPts val="270"/>
              </a:spcBef>
              <a:spcAft>
                <a:spcPts val="0"/>
              </a:spcAft>
              <a:buClr>
                <a:schemeClr val="dk1"/>
              </a:buClr>
              <a:buSzPts val="1350"/>
              <a:buFont typeface="Arial"/>
              <a:buChar char="•"/>
              <a:defRPr b="0" i="0" sz="1350" u="none" cap="none" strike="noStrike">
                <a:solidFill>
                  <a:schemeClr val="dk1"/>
                </a:solidFill>
                <a:latin typeface="Century Gothic"/>
                <a:ea typeface="Century Gothic"/>
                <a:cs typeface="Century Gothic"/>
                <a:sym typeface="Century Gothic"/>
              </a:defRPr>
            </a:lvl2pPr>
            <a:lvl3pPr indent="-300037" lvl="2" marL="1371600" marR="0" rtl="0" algn="l">
              <a:lnSpc>
                <a:spcPct val="100000"/>
              </a:lnSpc>
              <a:spcBef>
                <a:spcPts val="225"/>
              </a:spcBef>
              <a:spcAft>
                <a:spcPts val="0"/>
              </a:spcAft>
              <a:buClr>
                <a:schemeClr val="dk1"/>
              </a:buClr>
              <a:buSzPts val="1125"/>
              <a:buFont typeface="Courier New"/>
              <a:buChar char="o"/>
              <a:defRPr b="0" i="0" sz="1125" u="none" cap="none" strike="noStrike">
                <a:solidFill>
                  <a:schemeClr val="dk1"/>
                </a:solidFill>
                <a:latin typeface="Century Gothic"/>
                <a:ea typeface="Century Gothic"/>
                <a:cs typeface="Century Gothic"/>
                <a:sym typeface="Century Gothic"/>
              </a:defRPr>
            </a:lvl3pPr>
            <a:lvl4pPr indent="-292925" lvl="3" marL="1828800" marR="0" rtl="0" algn="l">
              <a:lnSpc>
                <a:spcPct val="100000"/>
              </a:lnSpc>
              <a:spcBef>
                <a:spcPts val="203"/>
              </a:spcBef>
              <a:spcAft>
                <a:spcPts val="0"/>
              </a:spcAft>
              <a:buClr>
                <a:schemeClr val="dk1"/>
              </a:buClr>
              <a:buSzPts val="1013"/>
              <a:buFont typeface="Arial"/>
              <a:buChar char="–"/>
              <a:defRPr b="0" i="0" sz="1013" u="none" cap="none" strike="noStrike">
                <a:solidFill>
                  <a:schemeClr val="dk1"/>
                </a:solidFill>
                <a:latin typeface="Century Gothic"/>
                <a:ea typeface="Century Gothic"/>
                <a:cs typeface="Century Gothic"/>
                <a:sym typeface="Century Gothic"/>
              </a:defRPr>
            </a:lvl4pPr>
            <a:lvl5pPr indent="-292925" lvl="4" marL="2286000" marR="0" rtl="0" algn="l">
              <a:lnSpc>
                <a:spcPct val="100000"/>
              </a:lnSpc>
              <a:spcBef>
                <a:spcPts val="203"/>
              </a:spcBef>
              <a:spcAft>
                <a:spcPts val="0"/>
              </a:spcAft>
              <a:buClr>
                <a:schemeClr val="dk1"/>
              </a:buClr>
              <a:buSzPts val="1013"/>
              <a:buFont typeface="Arial"/>
              <a:buChar char="»"/>
              <a:defRPr b="0" i="0" sz="1013" u="none" cap="none" strike="noStrike">
                <a:solidFill>
                  <a:schemeClr val="dk1"/>
                </a:solidFill>
                <a:latin typeface="Century Gothic"/>
                <a:ea typeface="Century Gothic"/>
                <a:cs typeface="Century Gothic"/>
                <a:sym typeface="Century Gothic"/>
              </a:defRPr>
            </a:lvl5pPr>
            <a:lvl6pPr indent="-292925" lvl="5" marL="2743200" marR="0" rtl="0" algn="l">
              <a:lnSpc>
                <a:spcPct val="100000"/>
              </a:lnSpc>
              <a:spcBef>
                <a:spcPts val="203"/>
              </a:spcBef>
              <a:spcAft>
                <a:spcPts val="0"/>
              </a:spcAft>
              <a:buClr>
                <a:schemeClr val="dk1"/>
              </a:buClr>
              <a:buSzPts val="1013"/>
              <a:buFont typeface="Arial"/>
              <a:buChar char="•"/>
              <a:defRPr b="0" i="0" sz="1013" u="none" cap="none" strike="noStrike">
                <a:solidFill>
                  <a:schemeClr val="dk1"/>
                </a:solidFill>
                <a:latin typeface="Century Gothic"/>
                <a:ea typeface="Century Gothic"/>
                <a:cs typeface="Century Gothic"/>
                <a:sym typeface="Century Gothic"/>
              </a:defRPr>
            </a:lvl6pPr>
            <a:lvl7pPr indent="-292925" lvl="6" marL="3200400" marR="0" rtl="0" algn="l">
              <a:lnSpc>
                <a:spcPct val="100000"/>
              </a:lnSpc>
              <a:spcBef>
                <a:spcPts val="203"/>
              </a:spcBef>
              <a:spcAft>
                <a:spcPts val="0"/>
              </a:spcAft>
              <a:buClr>
                <a:schemeClr val="dk1"/>
              </a:buClr>
              <a:buSzPts val="1013"/>
              <a:buFont typeface="Arial"/>
              <a:buChar char="•"/>
              <a:defRPr b="0" i="0" sz="1013" u="none" cap="none" strike="noStrike">
                <a:solidFill>
                  <a:schemeClr val="dk1"/>
                </a:solidFill>
                <a:latin typeface="Century Gothic"/>
                <a:ea typeface="Century Gothic"/>
                <a:cs typeface="Century Gothic"/>
                <a:sym typeface="Century Gothic"/>
              </a:defRPr>
            </a:lvl7pPr>
            <a:lvl8pPr indent="-292925" lvl="7" marL="3657600" marR="0" rtl="0" algn="l">
              <a:lnSpc>
                <a:spcPct val="100000"/>
              </a:lnSpc>
              <a:spcBef>
                <a:spcPts val="203"/>
              </a:spcBef>
              <a:spcAft>
                <a:spcPts val="0"/>
              </a:spcAft>
              <a:buClr>
                <a:schemeClr val="dk1"/>
              </a:buClr>
              <a:buSzPts val="1013"/>
              <a:buFont typeface="Arial"/>
              <a:buChar char="•"/>
              <a:defRPr b="0" i="0" sz="1013" u="none" cap="none" strike="noStrike">
                <a:solidFill>
                  <a:schemeClr val="dk1"/>
                </a:solidFill>
                <a:latin typeface="Century Gothic"/>
                <a:ea typeface="Century Gothic"/>
                <a:cs typeface="Century Gothic"/>
                <a:sym typeface="Century Gothic"/>
              </a:defRPr>
            </a:lvl8pPr>
            <a:lvl9pPr indent="-292925" lvl="8" marL="4114800" marR="0" rtl="0" algn="l">
              <a:lnSpc>
                <a:spcPct val="100000"/>
              </a:lnSpc>
              <a:spcBef>
                <a:spcPts val="203"/>
              </a:spcBef>
              <a:spcAft>
                <a:spcPts val="0"/>
              </a:spcAft>
              <a:buClr>
                <a:schemeClr val="dk1"/>
              </a:buClr>
              <a:buSzPts val="1013"/>
              <a:buFont typeface="Arial"/>
              <a:buChar char="•"/>
              <a:defRPr b="0" i="0" sz="1013" u="none" cap="none" strike="noStrike">
                <a:solidFill>
                  <a:schemeClr val="dk1"/>
                </a:solidFill>
                <a:latin typeface="Century Gothic"/>
                <a:ea typeface="Century Gothic"/>
                <a:cs typeface="Century Gothic"/>
                <a:sym typeface="Century Gothic"/>
              </a:defRPr>
            </a:lvl9pPr>
          </a:lstStyle>
          <a:p/>
        </p:txBody>
      </p:sp>
      <p:sp>
        <p:nvSpPr>
          <p:cNvPr id="542" name="Shape 542"/>
          <p:cNvSpPr txBox="1"/>
          <p:nvPr>
            <p:ph idx="2" type="body"/>
          </p:nvPr>
        </p:nvSpPr>
        <p:spPr>
          <a:xfrm>
            <a:off x="4648202" y="1600200"/>
            <a:ext cx="4038599" cy="4526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315"/>
              </a:spcBef>
              <a:spcAft>
                <a:spcPts val="0"/>
              </a:spcAft>
              <a:buClr>
                <a:schemeClr val="dk1"/>
              </a:buClr>
              <a:buSzPts val="1575"/>
              <a:buFont typeface="Century Gothic"/>
              <a:buNone/>
              <a:defRPr b="0" i="0" sz="1575" u="none" cap="none" strike="noStrike">
                <a:solidFill>
                  <a:schemeClr val="dk1"/>
                </a:solidFill>
                <a:latin typeface="Century Gothic"/>
                <a:ea typeface="Century Gothic"/>
                <a:cs typeface="Century Gothic"/>
                <a:sym typeface="Century Gothic"/>
              </a:defRPr>
            </a:lvl1pPr>
            <a:lvl2pPr indent="-314325" lvl="1" marL="914400" marR="0" rtl="0" algn="l">
              <a:lnSpc>
                <a:spcPct val="100000"/>
              </a:lnSpc>
              <a:spcBef>
                <a:spcPts val="270"/>
              </a:spcBef>
              <a:spcAft>
                <a:spcPts val="0"/>
              </a:spcAft>
              <a:buClr>
                <a:schemeClr val="dk1"/>
              </a:buClr>
              <a:buSzPts val="1350"/>
              <a:buFont typeface="Arial"/>
              <a:buChar char="•"/>
              <a:defRPr b="0" i="0" sz="1350" u="none" cap="none" strike="noStrike">
                <a:solidFill>
                  <a:schemeClr val="dk1"/>
                </a:solidFill>
                <a:latin typeface="Century Gothic"/>
                <a:ea typeface="Century Gothic"/>
                <a:cs typeface="Century Gothic"/>
                <a:sym typeface="Century Gothic"/>
              </a:defRPr>
            </a:lvl2pPr>
            <a:lvl3pPr indent="-300037" lvl="2" marL="1371600" marR="0" rtl="0" algn="l">
              <a:lnSpc>
                <a:spcPct val="100000"/>
              </a:lnSpc>
              <a:spcBef>
                <a:spcPts val="225"/>
              </a:spcBef>
              <a:spcAft>
                <a:spcPts val="0"/>
              </a:spcAft>
              <a:buClr>
                <a:schemeClr val="dk1"/>
              </a:buClr>
              <a:buSzPts val="1125"/>
              <a:buFont typeface="Courier New"/>
              <a:buChar char="o"/>
              <a:defRPr b="0" i="0" sz="1125" u="none" cap="none" strike="noStrike">
                <a:solidFill>
                  <a:schemeClr val="dk1"/>
                </a:solidFill>
                <a:latin typeface="Century Gothic"/>
                <a:ea typeface="Century Gothic"/>
                <a:cs typeface="Century Gothic"/>
                <a:sym typeface="Century Gothic"/>
              </a:defRPr>
            </a:lvl3pPr>
            <a:lvl4pPr indent="-292925" lvl="3" marL="1828800" marR="0" rtl="0" algn="l">
              <a:lnSpc>
                <a:spcPct val="100000"/>
              </a:lnSpc>
              <a:spcBef>
                <a:spcPts val="203"/>
              </a:spcBef>
              <a:spcAft>
                <a:spcPts val="0"/>
              </a:spcAft>
              <a:buClr>
                <a:schemeClr val="dk1"/>
              </a:buClr>
              <a:buSzPts val="1013"/>
              <a:buFont typeface="Arial"/>
              <a:buChar char="–"/>
              <a:defRPr b="0" i="0" sz="1013" u="none" cap="none" strike="noStrike">
                <a:solidFill>
                  <a:schemeClr val="dk1"/>
                </a:solidFill>
                <a:latin typeface="Century Gothic"/>
                <a:ea typeface="Century Gothic"/>
                <a:cs typeface="Century Gothic"/>
                <a:sym typeface="Century Gothic"/>
              </a:defRPr>
            </a:lvl4pPr>
            <a:lvl5pPr indent="-292925" lvl="4" marL="2286000" marR="0" rtl="0" algn="l">
              <a:lnSpc>
                <a:spcPct val="100000"/>
              </a:lnSpc>
              <a:spcBef>
                <a:spcPts val="203"/>
              </a:spcBef>
              <a:spcAft>
                <a:spcPts val="0"/>
              </a:spcAft>
              <a:buClr>
                <a:schemeClr val="dk1"/>
              </a:buClr>
              <a:buSzPts val="1013"/>
              <a:buFont typeface="Arial"/>
              <a:buChar char="»"/>
              <a:defRPr b="0" i="0" sz="1013" u="none" cap="none" strike="noStrike">
                <a:solidFill>
                  <a:schemeClr val="dk1"/>
                </a:solidFill>
                <a:latin typeface="Century Gothic"/>
                <a:ea typeface="Century Gothic"/>
                <a:cs typeface="Century Gothic"/>
                <a:sym typeface="Century Gothic"/>
              </a:defRPr>
            </a:lvl5pPr>
            <a:lvl6pPr indent="-292925" lvl="5" marL="2743200" marR="0" rtl="0" algn="l">
              <a:lnSpc>
                <a:spcPct val="100000"/>
              </a:lnSpc>
              <a:spcBef>
                <a:spcPts val="203"/>
              </a:spcBef>
              <a:spcAft>
                <a:spcPts val="0"/>
              </a:spcAft>
              <a:buClr>
                <a:schemeClr val="dk1"/>
              </a:buClr>
              <a:buSzPts val="1013"/>
              <a:buFont typeface="Arial"/>
              <a:buChar char="•"/>
              <a:defRPr b="0" i="0" sz="1013" u="none" cap="none" strike="noStrike">
                <a:solidFill>
                  <a:schemeClr val="dk1"/>
                </a:solidFill>
                <a:latin typeface="Century Gothic"/>
                <a:ea typeface="Century Gothic"/>
                <a:cs typeface="Century Gothic"/>
                <a:sym typeface="Century Gothic"/>
              </a:defRPr>
            </a:lvl6pPr>
            <a:lvl7pPr indent="-292925" lvl="6" marL="3200400" marR="0" rtl="0" algn="l">
              <a:lnSpc>
                <a:spcPct val="100000"/>
              </a:lnSpc>
              <a:spcBef>
                <a:spcPts val="203"/>
              </a:spcBef>
              <a:spcAft>
                <a:spcPts val="0"/>
              </a:spcAft>
              <a:buClr>
                <a:schemeClr val="dk1"/>
              </a:buClr>
              <a:buSzPts val="1013"/>
              <a:buFont typeface="Arial"/>
              <a:buChar char="•"/>
              <a:defRPr b="0" i="0" sz="1013" u="none" cap="none" strike="noStrike">
                <a:solidFill>
                  <a:schemeClr val="dk1"/>
                </a:solidFill>
                <a:latin typeface="Century Gothic"/>
                <a:ea typeface="Century Gothic"/>
                <a:cs typeface="Century Gothic"/>
                <a:sym typeface="Century Gothic"/>
              </a:defRPr>
            </a:lvl7pPr>
            <a:lvl8pPr indent="-292925" lvl="7" marL="3657600" marR="0" rtl="0" algn="l">
              <a:lnSpc>
                <a:spcPct val="100000"/>
              </a:lnSpc>
              <a:spcBef>
                <a:spcPts val="203"/>
              </a:spcBef>
              <a:spcAft>
                <a:spcPts val="0"/>
              </a:spcAft>
              <a:buClr>
                <a:schemeClr val="dk1"/>
              </a:buClr>
              <a:buSzPts val="1013"/>
              <a:buFont typeface="Arial"/>
              <a:buChar char="•"/>
              <a:defRPr b="0" i="0" sz="1013" u="none" cap="none" strike="noStrike">
                <a:solidFill>
                  <a:schemeClr val="dk1"/>
                </a:solidFill>
                <a:latin typeface="Century Gothic"/>
                <a:ea typeface="Century Gothic"/>
                <a:cs typeface="Century Gothic"/>
                <a:sym typeface="Century Gothic"/>
              </a:defRPr>
            </a:lvl8pPr>
            <a:lvl9pPr indent="-292925" lvl="8" marL="4114800" marR="0" rtl="0" algn="l">
              <a:lnSpc>
                <a:spcPct val="100000"/>
              </a:lnSpc>
              <a:spcBef>
                <a:spcPts val="203"/>
              </a:spcBef>
              <a:spcAft>
                <a:spcPts val="0"/>
              </a:spcAft>
              <a:buClr>
                <a:schemeClr val="dk1"/>
              </a:buClr>
              <a:buSzPts val="1013"/>
              <a:buFont typeface="Arial"/>
              <a:buChar char="•"/>
              <a:defRPr b="0" i="0" sz="1013" u="none" cap="none" strike="noStrike">
                <a:solidFill>
                  <a:schemeClr val="dk1"/>
                </a:solidFill>
                <a:latin typeface="Century Gothic"/>
                <a:ea typeface="Century Gothic"/>
                <a:cs typeface="Century Gothic"/>
                <a:sym typeface="Century Gothic"/>
              </a:defRPr>
            </a:lvl9pPr>
          </a:lstStyle>
          <a:p/>
        </p:txBody>
      </p:sp>
      <p:sp>
        <p:nvSpPr>
          <p:cNvPr id="543" name="Shape 543"/>
          <p:cNvSpPr txBox="1"/>
          <p:nvPr>
            <p:ph idx="11" type="ftr"/>
          </p:nvPr>
        </p:nvSpPr>
        <p:spPr>
          <a:xfrm>
            <a:off x="1600200" y="6356350"/>
            <a:ext cx="5334000"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SzPts val="1400"/>
              <a:buNone/>
              <a:defRPr b="0" i="0" sz="1800" u="non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44" name="Shape 544"/>
          <p:cNvSpPr txBox="1"/>
          <p:nvPr>
            <p:ph idx="12" type="sldNum"/>
          </p:nvPr>
        </p:nvSpPr>
        <p:spPr>
          <a:xfrm>
            <a:off x="533400" y="6356350"/>
            <a:ext cx="762000"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545" name="Shape 545"/>
        <p:cNvGrpSpPr/>
        <p:nvPr/>
      </p:nvGrpSpPr>
      <p:grpSpPr>
        <a:xfrm>
          <a:off x="0" y="0"/>
          <a:ext cx="0" cy="0"/>
          <a:chOff x="0" y="0"/>
          <a:chExt cx="0" cy="0"/>
        </a:xfrm>
      </p:grpSpPr>
      <p:sp>
        <p:nvSpPr>
          <p:cNvPr id="546" name="Shape 546"/>
          <p:cNvSpPr txBox="1"/>
          <p:nvPr>
            <p:ph type="title"/>
          </p:nvPr>
        </p:nvSpPr>
        <p:spPr>
          <a:xfrm>
            <a:off x="4761" y="17461"/>
            <a:ext cx="9139200" cy="5922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1pPr>
            <a:lvl2pPr lvl="1"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2pPr>
            <a:lvl3pPr lvl="2"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3pPr>
            <a:lvl4pPr lvl="3"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4pPr>
            <a:lvl5pPr lvl="4"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5pPr>
            <a:lvl6pPr lvl="5"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6pPr>
            <a:lvl7pPr lvl="6"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7pPr>
            <a:lvl8pPr lvl="7"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8pPr>
            <a:lvl9pPr lvl="8"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9pPr>
          </a:lstStyle>
          <a:p/>
        </p:txBody>
      </p:sp>
      <p:sp>
        <p:nvSpPr>
          <p:cNvPr id="547" name="Shape 547"/>
          <p:cNvSpPr txBox="1"/>
          <p:nvPr>
            <p:ph idx="1" type="body"/>
          </p:nvPr>
        </p:nvSpPr>
        <p:spPr>
          <a:xfrm>
            <a:off x="457202" y="1535112"/>
            <a:ext cx="4040099" cy="639898"/>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270"/>
              </a:spcBef>
              <a:spcAft>
                <a:spcPts val="0"/>
              </a:spcAft>
              <a:buClr>
                <a:schemeClr val="dk1"/>
              </a:buClr>
              <a:buSzPts val="1350"/>
              <a:buFont typeface="Arial"/>
              <a:buNone/>
              <a:defRPr b="1" i="0" sz="1350" u="none" cap="none" strike="noStrike">
                <a:solidFill>
                  <a:schemeClr val="dk1"/>
                </a:solidFill>
                <a:latin typeface="Century Gothic"/>
                <a:ea typeface="Century Gothic"/>
                <a:cs typeface="Century Gothic"/>
                <a:sym typeface="Century Gothic"/>
              </a:defRPr>
            </a:lvl1pPr>
            <a:lvl2pPr indent="-228600" lvl="1" marL="914400" marR="0" rtl="0" algn="l">
              <a:lnSpc>
                <a:spcPct val="100000"/>
              </a:lnSpc>
              <a:spcBef>
                <a:spcPts val="225"/>
              </a:spcBef>
              <a:spcAft>
                <a:spcPts val="0"/>
              </a:spcAft>
              <a:buClr>
                <a:schemeClr val="dk1"/>
              </a:buClr>
              <a:buSzPts val="1125"/>
              <a:buFont typeface="Arial"/>
              <a:buNone/>
              <a:defRPr b="1" i="0" sz="1125" u="none" cap="none" strike="noStrike">
                <a:solidFill>
                  <a:schemeClr val="dk1"/>
                </a:solidFill>
                <a:latin typeface="Century Gothic"/>
                <a:ea typeface="Century Gothic"/>
                <a:cs typeface="Century Gothic"/>
                <a:sym typeface="Century Gothic"/>
              </a:defRPr>
            </a:lvl2pPr>
            <a:lvl3pPr indent="-228600" lvl="2" marL="1371600" marR="0" rtl="0" algn="l">
              <a:lnSpc>
                <a:spcPct val="100000"/>
              </a:lnSpc>
              <a:spcBef>
                <a:spcPts val="203"/>
              </a:spcBef>
              <a:spcAft>
                <a:spcPts val="0"/>
              </a:spcAft>
              <a:buClr>
                <a:schemeClr val="dk1"/>
              </a:buClr>
              <a:buSzPts val="1013"/>
              <a:buFont typeface="Courier New"/>
              <a:buNone/>
              <a:defRPr b="1" i="0" sz="1013" u="none" cap="none" strike="noStrike">
                <a:solidFill>
                  <a:schemeClr val="dk1"/>
                </a:solidFill>
                <a:latin typeface="Century Gothic"/>
                <a:ea typeface="Century Gothic"/>
                <a:cs typeface="Century Gothic"/>
                <a:sym typeface="Century Gothic"/>
              </a:defRPr>
            </a:lvl3pPr>
            <a:lvl4pPr indent="-228600" lvl="3" marL="1828800" marR="0" rtl="0" algn="l">
              <a:lnSpc>
                <a:spcPct val="100000"/>
              </a:lnSpc>
              <a:spcBef>
                <a:spcPts val="180"/>
              </a:spcBef>
              <a:spcAft>
                <a:spcPts val="0"/>
              </a:spcAft>
              <a:buClr>
                <a:schemeClr val="dk1"/>
              </a:buClr>
              <a:buSzPts val="900"/>
              <a:buFont typeface="Arial"/>
              <a:buNone/>
              <a:defRPr b="1" i="0" sz="900" u="none" cap="none" strike="noStrike">
                <a:solidFill>
                  <a:schemeClr val="dk1"/>
                </a:solidFill>
                <a:latin typeface="Century Gothic"/>
                <a:ea typeface="Century Gothic"/>
                <a:cs typeface="Century Gothic"/>
                <a:sym typeface="Century Gothic"/>
              </a:defRPr>
            </a:lvl4pPr>
            <a:lvl5pPr indent="-228600" lvl="4" marL="2286000" marR="0" rtl="0" algn="l">
              <a:lnSpc>
                <a:spcPct val="100000"/>
              </a:lnSpc>
              <a:spcBef>
                <a:spcPts val="180"/>
              </a:spcBef>
              <a:spcAft>
                <a:spcPts val="0"/>
              </a:spcAft>
              <a:buClr>
                <a:schemeClr val="dk1"/>
              </a:buClr>
              <a:buSzPts val="900"/>
              <a:buFont typeface="Arial"/>
              <a:buNone/>
              <a:defRPr b="1" i="0" sz="900" u="none" cap="none" strike="noStrike">
                <a:solidFill>
                  <a:schemeClr val="dk1"/>
                </a:solidFill>
                <a:latin typeface="Century Gothic"/>
                <a:ea typeface="Century Gothic"/>
                <a:cs typeface="Century Gothic"/>
                <a:sym typeface="Century Gothic"/>
              </a:defRPr>
            </a:lvl5pPr>
            <a:lvl6pPr indent="-228600" lvl="5" marL="2743200" marR="0" rtl="0" algn="l">
              <a:lnSpc>
                <a:spcPct val="100000"/>
              </a:lnSpc>
              <a:spcBef>
                <a:spcPts val="180"/>
              </a:spcBef>
              <a:spcAft>
                <a:spcPts val="0"/>
              </a:spcAft>
              <a:buClr>
                <a:schemeClr val="dk1"/>
              </a:buClr>
              <a:buSzPts val="900"/>
              <a:buFont typeface="Arial"/>
              <a:buNone/>
              <a:defRPr b="1" i="0" sz="900" u="none" cap="none" strike="noStrike">
                <a:solidFill>
                  <a:schemeClr val="dk1"/>
                </a:solidFill>
                <a:latin typeface="Century Gothic"/>
                <a:ea typeface="Century Gothic"/>
                <a:cs typeface="Century Gothic"/>
                <a:sym typeface="Century Gothic"/>
              </a:defRPr>
            </a:lvl6pPr>
            <a:lvl7pPr indent="-228600" lvl="6" marL="3200400" marR="0" rtl="0" algn="l">
              <a:lnSpc>
                <a:spcPct val="100000"/>
              </a:lnSpc>
              <a:spcBef>
                <a:spcPts val="180"/>
              </a:spcBef>
              <a:spcAft>
                <a:spcPts val="0"/>
              </a:spcAft>
              <a:buClr>
                <a:schemeClr val="dk1"/>
              </a:buClr>
              <a:buSzPts val="900"/>
              <a:buFont typeface="Arial"/>
              <a:buNone/>
              <a:defRPr b="1" i="0" sz="900" u="none" cap="none" strike="noStrike">
                <a:solidFill>
                  <a:schemeClr val="dk1"/>
                </a:solidFill>
                <a:latin typeface="Century Gothic"/>
                <a:ea typeface="Century Gothic"/>
                <a:cs typeface="Century Gothic"/>
                <a:sym typeface="Century Gothic"/>
              </a:defRPr>
            </a:lvl7pPr>
            <a:lvl8pPr indent="-228600" lvl="7" marL="3657600" marR="0" rtl="0" algn="l">
              <a:lnSpc>
                <a:spcPct val="100000"/>
              </a:lnSpc>
              <a:spcBef>
                <a:spcPts val="180"/>
              </a:spcBef>
              <a:spcAft>
                <a:spcPts val="0"/>
              </a:spcAft>
              <a:buClr>
                <a:schemeClr val="dk1"/>
              </a:buClr>
              <a:buSzPts val="900"/>
              <a:buFont typeface="Arial"/>
              <a:buNone/>
              <a:defRPr b="1" i="0" sz="900" u="none" cap="none" strike="noStrike">
                <a:solidFill>
                  <a:schemeClr val="dk1"/>
                </a:solidFill>
                <a:latin typeface="Century Gothic"/>
                <a:ea typeface="Century Gothic"/>
                <a:cs typeface="Century Gothic"/>
                <a:sym typeface="Century Gothic"/>
              </a:defRPr>
            </a:lvl8pPr>
            <a:lvl9pPr indent="-228600" lvl="8" marL="4114800" marR="0" rtl="0" algn="l">
              <a:lnSpc>
                <a:spcPct val="100000"/>
              </a:lnSpc>
              <a:spcBef>
                <a:spcPts val="180"/>
              </a:spcBef>
              <a:spcAft>
                <a:spcPts val="0"/>
              </a:spcAft>
              <a:buClr>
                <a:schemeClr val="dk1"/>
              </a:buClr>
              <a:buSzPts val="900"/>
              <a:buFont typeface="Arial"/>
              <a:buNone/>
              <a:defRPr b="1" i="0" sz="900" u="none" cap="none" strike="noStrike">
                <a:solidFill>
                  <a:schemeClr val="dk1"/>
                </a:solidFill>
                <a:latin typeface="Century Gothic"/>
                <a:ea typeface="Century Gothic"/>
                <a:cs typeface="Century Gothic"/>
                <a:sym typeface="Century Gothic"/>
              </a:defRPr>
            </a:lvl9pPr>
          </a:lstStyle>
          <a:p/>
        </p:txBody>
      </p:sp>
      <p:sp>
        <p:nvSpPr>
          <p:cNvPr id="548" name="Shape 548"/>
          <p:cNvSpPr txBox="1"/>
          <p:nvPr>
            <p:ph idx="2" type="body"/>
          </p:nvPr>
        </p:nvSpPr>
        <p:spPr>
          <a:xfrm>
            <a:off x="457202" y="2174875"/>
            <a:ext cx="4040099" cy="39513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27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1pPr>
            <a:lvl2pPr indent="-300037" lvl="1" marL="914400"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Century Gothic"/>
                <a:ea typeface="Century Gothic"/>
                <a:cs typeface="Century Gothic"/>
                <a:sym typeface="Century Gothic"/>
              </a:defRPr>
            </a:lvl2pPr>
            <a:lvl3pPr indent="-292925" lvl="2" marL="1371600" marR="0" rtl="0" algn="l">
              <a:lnSpc>
                <a:spcPct val="100000"/>
              </a:lnSpc>
              <a:spcBef>
                <a:spcPts val="203"/>
              </a:spcBef>
              <a:spcAft>
                <a:spcPts val="0"/>
              </a:spcAft>
              <a:buClr>
                <a:schemeClr val="dk1"/>
              </a:buClr>
              <a:buSzPts val="1013"/>
              <a:buFont typeface="Courier New"/>
              <a:buChar char="o"/>
              <a:defRPr b="0" i="0" sz="1013" u="none" cap="none" strike="noStrike">
                <a:solidFill>
                  <a:schemeClr val="dk1"/>
                </a:solidFill>
                <a:latin typeface="Century Gothic"/>
                <a:ea typeface="Century Gothic"/>
                <a:cs typeface="Century Gothic"/>
                <a:sym typeface="Century Gothic"/>
              </a:defRPr>
            </a:lvl3pPr>
            <a:lvl4pPr indent="-285750" lvl="3" marL="1828800" marR="0" rtl="0" algn="l">
              <a:lnSpc>
                <a:spcPct val="100000"/>
              </a:lnSpc>
              <a:spcBef>
                <a:spcPts val="180"/>
              </a:spcBef>
              <a:spcAft>
                <a:spcPts val="0"/>
              </a:spcAft>
              <a:buClr>
                <a:schemeClr val="dk1"/>
              </a:buClr>
              <a:buSzPts val="900"/>
              <a:buFont typeface="Arial"/>
              <a:buChar char="–"/>
              <a:defRPr b="0" i="0" sz="900" u="none" cap="none" strike="noStrike">
                <a:solidFill>
                  <a:schemeClr val="dk1"/>
                </a:solidFill>
                <a:latin typeface="Century Gothic"/>
                <a:ea typeface="Century Gothic"/>
                <a:cs typeface="Century Gothic"/>
                <a:sym typeface="Century Gothic"/>
              </a:defRPr>
            </a:lvl4pPr>
            <a:lvl5pPr indent="-285750" lvl="4" marL="2286000" marR="0" rtl="0" algn="l">
              <a:lnSpc>
                <a:spcPct val="100000"/>
              </a:lnSpc>
              <a:spcBef>
                <a:spcPts val="180"/>
              </a:spcBef>
              <a:spcAft>
                <a:spcPts val="0"/>
              </a:spcAft>
              <a:buClr>
                <a:schemeClr val="dk1"/>
              </a:buClr>
              <a:buSzPts val="900"/>
              <a:buFont typeface="Arial"/>
              <a:buChar char="»"/>
              <a:defRPr b="0" i="0" sz="900" u="none" cap="none" strike="noStrike">
                <a:solidFill>
                  <a:schemeClr val="dk1"/>
                </a:solidFill>
                <a:latin typeface="Century Gothic"/>
                <a:ea typeface="Century Gothic"/>
                <a:cs typeface="Century Gothic"/>
                <a:sym typeface="Century Gothic"/>
              </a:defRPr>
            </a:lvl5pPr>
            <a:lvl6pPr indent="-285750" lvl="5" marL="2743200" marR="0" rtl="0" algn="l">
              <a:lnSpc>
                <a:spcPct val="100000"/>
              </a:lnSpc>
              <a:spcBef>
                <a:spcPts val="180"/>
              </a:spcBef>
              <a:spcAft>
                <a:spcPts val="0"/>
              </a:spcAft>
              <a:buClr>
                <a:schemeClr val="dk1"/>
              </a:buClr>
              <a:buSzPts val="900"/>
              <a:buFont typeface="Arial"/>
              <a:buChar char="•"/>
              <a:defRPr b="0" i="0" sz="900" u="none" cap="none" strike="noStrike">
                <a:solidFill>
                  <a:schemeClr val="dk1"/>
                </a:solidFill>
                <a:latin typeface="Century Gothic"/>
                <a:ea typeface="Century Gothic"/>
                <a:cs typeface="Century Gothic"/>
                <a:sym typeface="Century Gothic"/>
              </a:defRPr>
            </a:lvl6pPr>
            <a:lvl7pPr indent="-285750" lvl="6" marL="3200400" marR="0" rtl="0" algn="l">
              <a:lnSpc>
                <a:spcPct val="100000"/>
              </a:lnSpc>
              <a:spcBef>
                <a:spcPts val="180"/>
              </a:spcBef>
              <a:spcAft>
                <a:spcPts val="0"/>
              </a:spcAft>
              <a:buClr>
                <a:schemeClr val="dk1"/>
              </a:buClr>
              <a:buSzPts val="900"/>
              <a:buFont typeface="Arial"/>
              <a:buChar char="•"/>
              <a:defRPr b="0" i="0" sz="900" u="none" cap="none" strike="noStrike">
                <a:solidFill>
                  <a:schemeClr val="dk1"/>
                </a:solidFill>
                <a:latin typeface="Century Gothic"/>
                <a:ea typeface="Century Gothic"/>
                <a:cs typeface="Century Gothic"/>
                <a:sym typeface="Century Gothic"/>
              </a:defRPr>
            </a:lvl7pPr>
            <a:lvl8pPr indent="-285750" lvl="7" marL="3657600" marR="0" rtl="0" algn="l">
              <a:lnSpc>
                <a:spcPct val="100000"/>
              </a:lnSpc>
              <a:spcBef>
                <a:spcPts val="180"/>
              </a:spcBef>
              <a:spcAft>
                <a:spcPts val="0"/>
              </a:spcAft>
              <a:buClr>
                <a:schemeClr val="dk1"/>
              </a:buClr>
              <a:buSzPts val="900"/>
              <a:buFont typeface="Arial"/>
              <a:buChar char="•"/>
              <a:defRPr b="0" i="0" sz="900" u="none" cap="none" strike="noStrike">
                <a:solidFill>
                  <a:schemeClr val="dk1"/>
                </a:solidFill>
                <a:latin typeface="Century Gothic"/>
                <a:ea typeface="Century Gothic"/>
                <a:cs typeface="Century Gothic"/>
                <a:sym typeface="Century Gothic"/>
              </a:defRPr>
            </a:lvl8pPr>
            <a:lvl9pPr indent="-285750" lvl="8" marL="4114800" marR="0" rtl="0" algn="l">
              <a:lnSpc>
                <a:spcPct val="100000"/>
              </a:lnSpc>
              <a:spcBef>
                <a:spcPts val="180"/>
              </a:spcBef>
              <a:spcAft>
                <a:spcPts val="0"/>
              </a:spcAft>
              <a:buClr>
                <a:schemeClr val="dk1"/>
              </a:buClr>
              <a:buSzPts val="900"/>
              <a:buFont typeface="Arial"/>
              <a:buChar char="•"/>
              <a:defRPr b="0" i="0" sz="900" u="none" cap="none" strike="noStrike">
                <a:solidFill>
                  <a:schemeClr val="dk1"/>
                </a:solidFill>
                <a:latin typeface="Century Gothic"/>
                <a:ea typeface="Century Gothic"/>
                <a:cs typeface="Century Gothic"/>
                <a:sym typeface="Century Gothic"/>
              </a:defRPr>
            </a:lvl9pPr>
          </a:lstStyle>
          <a:p/>
        </p:txBody>
      </p:sp>
      <p:sp>
        <p:nvSpPr>
          <p:cNvPr id="549" name="Shape 549"/>
          <p:cNvSpPr txBox="1"/>
          <p:nvPr>
            <p:ph idx="3" type="body"/>
          </p:nvPr>
        </p:nvSpPr>
        <p:spPr>
          <a:xfrm>
            <a:off x="4645025" y="1535112"/>
            <a:ext cx="4041900" cy="639898"/>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270"/>
              </a:spcBef>
              <a:spcAft>
                <a:spcPts val="0"/>
              </a:spcAft>
              <a:buClr>
                <a:schemeClr val="dk1"/>
              </a:buClr>
              <a:buSzPts val="1350"/>
              <a:buFont typeface="Arial"/>
              <a:buNone/>
              <a:defRPr b="1" i="0" sz="1350" u="none" cap="none" strike="noStrike">
                <a:solidFill>
                  <a:schemeClr val="dk1"/>
                </a:solidFill>
                <a:latin typeface="Century Gothic"/>
                <a:ea typeface="Century Gothic"/>
                <a:cs typeface="Century Gothic"/>
                <a:sym typeface="Century Gothic"/>
              </a:defRPr>
            </a:lvl1pPr>
            <a:lvl2pPr indent="-228600" lvl="1" marL="914400" marR="0" rtl="0" algn="l">
              <a:lnSpc>
                <a:spcPct val="100000"/>
              </a:lnSpc>
              <a:spcBef>
                <a:spcPts val="225"/>
              </a:spcBef>
              <a:spcAft>
                <a:spcPts val="0"/>
              </a:spcAft>
              <a:buClr>
                <a:schemeClr val="dk1"/>
              </a:buClr>
              <a:buSzPts val="1125"/>
              <a:buFont typeface="Arial"/>
              <a:buNone/>
              <a:defRPr b="1" i="0" sz="1125" u="none" cap="none" strike="noStrike">
                <a:solidFill>
                  <a:schemeClr val="dk1"/>
                </a:solidFill>
                <a:latin typeface="Century Gothic"/>
                <a:ea typeface="Century Gothic"/>
                <a:cs typeface="Century Gothic"/>
                <a:sym typeface="Century Gothic"/>
              </a:defRPr>
            </a:lvl2pPr>
            <a:lvl3pPr indent="-228600" lvl="2" marL="1371600" marR="0" rtl="0" algn="l">
              <a:lnSpc>
                <a:spcPct val="100000"/>
              </a:lnSpc>
              <a:spcBef>
                <a:spcPts val="203"/>
              </a:spcBef>
              <a:spcAft>
                <a:spcPts val="0"/>
              </a:spcAft>
              <a:buClr>
                <a:schemeClr val="dk1"/>
              </a:buClr>
              <a:buSzPts val="1013"/>
              <a:buFont typeface="Courier New"/>
              <a:buNone/>
              <a:defRPr b="1" i="0" sz="1013" u="none" cap="none" strike="noStrike">
                <a:solidFill>
                  <a:schemeClr val="dk1"/>
                </a:solidFill>
                <a:latin typeface="Century Gothic"/>
                <a:ea typeface="Century Gothic"/>
                <a:cs typeface="Century Gothic"/>
                <a:sym typeface="Century Gothic"/>
              </a:defRPr>
            </a:lvl3pPr>
            <a:lvl4pPr indent="-228600" lvl="3" marL="1828800" marR="0" rtl="0" algn="l">
              <a:lnSpc>
                <a:spcPct val="100000"/>
              </a:lnSpc>
              <a:spcBef>
                <a:spcPts val="180"/>
              </a:spcBef>
              <a:spcAft>
                <a:spcPts val="0"/>
              </a:spcAft>
              <a:buClr>
                <a:schemeClr val="dk1"/>
              </a:buClr>
              <a:buSzPts val="900"/>
              <a:buFont typeface="Arial"/>
              <a:buNone/>
              <a:defRPr b="1" i="0" sz="900" u="none" cap="none" strike="noStrike">
                <a:solidFill>
                  <a:schemeClr val="dk1"/>
                </a:solidFill>
                <a:latin typeface="Century Gothic"/>
                <a:ea typeface="Century Gothic"/>
                <a:cs typeface="Century Gothic"/>
                <a:sym typeface="Century Gothic"/>
              </a:defRPr>
            </a:lvl4pPr>
            <a:lvl5pPr indent="-228600" lvl="4" marL="2286000" marR="0" rtl="0" algn="l">
              <a:lnSpc>
                <a:spcPct val="100000"/>
              </a:lnSpc>
              <a:spcBef>
                <a:spcPts val="180"/>
              </a:spcBef>
              <a:spcAft>
                <a:spcPts val="0"/>
              </a:spcAft>
              <a:buClr>
                <a:schemeClr val="dk1"/>
              </a:buClr>
              <a:buSzPts val="900"/>
              <a:buFont typeface="Arial"/>
              <a:buNone/>
              <a:defRPr b="1" i="0" sz="900" u="none" cap="none" strike="noStrike">
                <a:solidFill>
                  <a:schemeClr val="dk1"/>
                </a:solidFill>
                <a:latin typeface="Century Gothic"/>
                <a:ea typeface="Century Gothic"/>
                <a:cs typeface="Century Gothic"/>
                <a:sym typeface="Century Gothic"/>
              </a:defRPr>
            </a:lvl5pPr>
            <a:lvl6pPr indent="-228600" lvl="5" marL="2743200" marR="0" rtl="0" algn="l">
              <a:lnSpc>
                <a:spcPct val="100000"/>
              </a:lnSpc>
              <a:spcBef>
                <a:spcPts val="180"/>
              </a:spcBef>
              <a:spcAft>
                <a:spcPts val="0"/>
              </a:spcAft>
              <a:buClr>
                <a:schemeClr val="dk1"/>
              </a:buClr>
              <a:buSzPts val="900"/>
              <a:buFont typeface="Arial"/>
              <a:buNone/>
              <a:defRPr b="1" i="0" sz="900" u="none" cap="none" strike="noStrike">
                <a:solidFill>
                  <a:schemeClr val="dk1"/>
                </a:solidFill>
                <a:latin typeface="Century Gothic"/>
                <a:ea typeface="Century Gothic"/>
                <a:cs typeface="Century Gothic"/>
                <a:sym typeface="Century Gothic"/>
              </a:defRPr>
            </a:lvl6pPr>
            <a:lvl7pPr indent="-228600" lvl="6" marL="3200400" marR="0" rtl="0" algn="l">
              <a:lnSpc>
                <a:spcPct val="100000"/>
              </a:lnSpc>
              <a:spcBef>
                <a:spcPts val="180"/>
              </a:spcBef>
              <a:spcAft>
                <a:spcPts val="0"/>
              </a:spcAft>
              <a:buClr>
                <a:schemeClr val="dk1"/>
              </a:buClr>
              <a:buSzPts val="900"/>
              <a:buFont typeface="Arial"/>
              <a:buNone/>
              <a:defRPr b="1" i="0" sz="900" u="none" cap="none" strike="noStrike">
                <a:solidFill>
                  <a:schemeClr val="dk1"/>
                </a:solidFill>
                <a:latin typeface="Century Gothic"/>
                <a:ea typeface="Century Gothic"/>
                <a:cs typeface="Century Gothic"/>
                <a:sym typeface="Century Gothic"/>
              </a:defRPr>
            </a:lvl7pPr>
            <a:lvl8pPr indent="-228600" lvl="7" marL="3657600" marR="0" rtl="0" algn="l">
              <a:lnSpc>
                <a:spcPct val="100000"/>
              </a:lnSpc>
              <a:spcBef>
                <a:spcPts val="180"/>
              </a:spcBef>
              <a:spcAft>
                <a:spcPts val="0"/>
              </a:spcAft>
              <a:buClr>
                <a:schemeClr val="dk1"/>
              </a:buClr>
              <a:buSzPts val="900"/>
              <a:buFont typeface="Arial"/>
              <a:buNone/>
              <a:defRPr b="1" i="0" sz="900" u="none" cap="none" strike="noStrike">
                <a:solidFill>
                  <a:schemeClr val="dk1"/>
                </a:solidFill>
                <a:latin typeface="Century Gothic"/>
                <a:ea typeface="Century Gothic"/>
                <a:cs typeface="Century Gothic"/>
                <a:sym typeface="Century Gothic"/>
              </a:defRPr>
            </a:lvl8pPr>
            <a:lvl9pPr indent="-228600" lvl="8" marL="4114800" marR="0" rtl="0" algn="l">
              <a:lnSpc>
                <a:spcPct val="100000"/>
              </a:lnSpc>
              <a:spcBef>
                <a:spcPts val="180"/>
              </a:spcBef>
              <a:spcAft>
                <a:spcPts val="0"/>
              </a:spcAft>
              <a:buClr>
                <a:schemeClr val="dk1"/>
              </a:buClr>
              <a:buSzPts val="900"/>
              <a:buFont typeface="Arial"/>
              <a:buNone/>
              <a:defRPr b="1" i="0" sz="900" u="none" cap="none" strike="noStrike">
                <a:solidFill>
                  <a:schemeClr val="dk1"/>
                </a:solidFill>
                <a:latin typeface="Century Gothic"/>
                <a:ea typeface="Century Gothic"/>
                <a:cs typeface="Century Gothic"/>
                <a:sym typeface="Century Gothic"/>
              </a:defRPr>
            </a:lvl9pPr>
          </a:lstStyle>
          <a:p/>
        </p:txBody>
      </p:sp>
      <p:sp>
        <p:nvSpPr>
          <p:cNvPr id="550" name="Shape 550"/>
          <p:cNvSpPr txBox="1"/>
          <p:nvPr>
            <p:ph idx="4" type="body"/>
          </p:nvPr>
        </p:nvSpPr>
        <p:spPr>
          <a:xfrm>
            <a:off x="4645025" y="2174875"/>
            <a:ext cx="4041900" cy="39513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27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1pPr>
            <a:lvl2pPr indent="-300037" lvl="1" marL="914400"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Century Gothic"/>
                <a:ea typeface="Century Gothic"/>
                <a:cs typeface="Century Gothic"/>
                <a:sym typeface="Century Gothic"/>
              </a:defRPr>
            </a:lvl2pPr>
            <a:lvl3pPr indent="-292925" lvl="2" marL="1371600" marR="0" rtl="0" algn="l">
              <a:lnSpc>
                <a:spcPct val="100000"/>
              </a:lnSpc>
              <a:spcBef>
                <a:spcPts val="203"/>
              </a:spcBef>
              <a:spcAft>
                <a:spcPts val="0"/>
              </a:spcAft>
              <a:buClr>
                <a:schemeClr val="dk1"/>
              </a:buClr>
              <a:buSzPts val="1013"/>
              <a:buFont typeface="Courier New"/>
              <a:buChar char="o"/>
              <a:defRPr b="0" i="0" sz="1013" u="none" cap="none" strike="noStrike">
                <a:solidFill>
                  <a:schemeClr val="dk1"/>
                </a:solidFill>
                <a:latin typeface="Century Gothic"/>
                <a:ea typeface="Century Gothic"/>
                <a:cs typeface="Century Gothic"/>
                <a:sym typeface="Century Gothic"/>
              </a:defRPr>
            </a:lvl3pPr>
            <a:lvl4pPr indent="-285750" lvl="3" marL="1828800" marR="0" rtl="0" algn="l">
              <a:lnSpc>
                <a:spcPct val="100000"/>
              </a:lnSpc>
              <a:spcBef>
                <a:spcPts val="180"/>
              </a:spcBef>
              <a:spcAft>
                <a:spcPts val="0"/>
              </a:spcAft>
              <a:buClr>
                <a:schemeClr val="dk1"/>
              </a:buClr>
              <a:buSzPts val="900"/>
              <a:buFont typeface="Arial"/>
              <a:buChar char="–"/>
              <a:defRPr b="0" i="0" sz="900" u="none" cap="none" strike="noStrike">
                <a:solidFill>
                  <a:schemeClr val="dk1"/>
                </a:solidFill>
                <a:latin typeface="Century Gothic"/>
                <a:ea typeface="Century Gothic"/>
                <a:cs typeface="Century Gothic"/>
                <a:sym typeface="Century Gothic"/>
              </a:defRPr>
            </a:lvl4pPr>
            <a:lvl5pPr indent="-285750" lvl="4" marL="2286000" marR="0" rtl="0" algn="l">
              <a:lnSpc>
                <a:spcPct val="100000"/>
              </a:lnSpc>
              <a:spcBef>
                <a:spcPts val="180"/>
              </a:spcBef>
              <a:spcAft>
                <a:spcPts val="0"/>
              </a:spcAft>
              <a:buClr>
                <a:schemeClr val="dk1"/>
              </a:buClr>
              <a:buSzPts val="900"/>
              <a:buFont typeface="Arial"/>
              <a:buChar char="»"/>
              <a:defRPr b="0" i="0" sz="900" u="none" cap="none" strike="noStrike">
                <a:solidFill>
                  <a:schemeClr val="dk1"/>
                </a:solidFill>
                <a:latin typeface="Century Gothic"/>
                <a:ea typeface="Century Gothic"/>
                <a:cs typeface="Century Gothic"/>
                <a:sym typeface="Century Gothic"/>
              </a:defRPr>
            </a:lvl5pPr>
            <a:lvl6pPr indent="-285750" lvl="5" marL="2743200" marR="0" rtl="0" algn="l">
              <a:lnSpc>
                <a:spcPct val="100000"/>
              </a:lnSpc>
              <a:spcBef>
                <a:spcPts val="180"/>
              </a:spcBef>
              <a:spcAft>
                <a:spcPts val="0"/>
              </a:spcAft>
              <a:buClr>
                <a:schemeClr val="dk1"/>
              </a:buClr>
              <a:buSzPts val="900"/>
              <a:buFont typeface="Arial"/>
              <a:buChar char="•"/>
              <a:defRPr b="0" i="0" sz="900" u="none" cap="none" strike="noStrike">
                <a:solidFill>
                  <a:schemeClr val="dk1"/>
                </a:solidFill>
                <a:latin typeface="Century Gothic"/>
                <a:ea typeface="Century Gothic"/>
                <a:cs typeface="Century Gothic"/>
                <a:sym typeface="Century Gothic"/>
              </a:defRPr>
            </a:lvl6pPr>
            <a:lvl7pPr indent="-285750" lvl="6" marL="3200400" marR="0" rtl="0" algn="l">
              <a:lnSpc>
                <a:spcPct val="100000"/>
              </a:lnSpc>
              <a:spcBef>
                <a:spcPts val="180"/>
              </a:spcBef>
              <a:spcAft>
                <a:spcPts val="0"/>
              </a:spcAft>
              <a:buClr>
                <a:schemeClr val="dk1"/>
              </a:buClr>
              <a:buSzPts val="900"/>
              <a:buFont typeface="Arial"/>
              <a:buChar char="•"/>
              <a:defRPr b="0" i="0" sz="900" u="none" cap="none" strike="noStrike">
                <a:solidFill>
                  <a:schemeClr val="dk1"/>
                </a:solidFill>
                <a:latin typeface="Century Gothic"/>
                <a:ea typeface="Century Gothic"/>
                <a:cs typeface="Century Gothic"/>
                <a:sym typeface="Century Gothic"/>
              </a:defRPr>
            </a:lvl7pPr>
            <a:lvl8pPr indent="-285750" lvl="7" marL="3657600" marR="0" rtl="0" algn="l">
              <a:lnSpc>
                <a:spcPct val="100000"/>
              </a:lnSpc>
              <a:spcBef>
                <a:spcPts val="180"/>
              </a:spcBef>
              <a:spcAft>
                <a:spcPts val="0"/>
              </a:spcAft>
              <a:buClr>
                <a:schemeClr val="dk1"/>
              </a:buClr>
              <a:buSzPts val="900"/>
              <a:buFont typeface="Arial"/>
              <a:buChar char="•"/>
              <a:defRPr b="0" i="0" sz="900" u="none" cap="none" strike="noStrike">
                <a:solidFill>
                  <a:schemeClr val="dk1"/>
                </a:solidFill>
                <a:latin typeface="Century Gothic"/>
                <a:ea typeface="Century Gothic"/>
                <a:cs typeface="Century Gothic"/>
                <a:sym typeface="Century Gothic"/>
              </a:defRPr>
            </a:lvl8pPr>
            <a:lvl9pPr indent="-285750" lvl="8" marL="4114800" marR="0" rtl="0" algn="l">
              <a:lnSpc>
                <a:spcPct val="100000"/>
              </a:lnSpc>
              <a:spcBef>
                <a:spcPts val="180"/>
              </a:spcBef>
              <a:spcAft>
                <a:spcPts val="0"/>
              </a:spcAft>
              <a:buClr>
                <a:schemeClr val="dk1"/>
              </a:buClr>
              <a:buSzPts val="900"/>
              <a:buFont typeface="Arial"/>
              <a:buChar char="•"/>
              <a:defRPr b="0" i="0" sz="900" u="none" cap="none" strike="noStrike">
                <a:solidFill>
                  <a:schemeClr val="dk1"/>
                </a:solidFill>
                <a:latin typeface="Century Gothic"/>
                <a:ea typeface="Century Gothic"/>
                <a:cs typeface="Century Gothic"/>
                <a:sym typeface="Century Gothic"/>
              </a:defRPr>
            </a:lvl9pPr>
          </a:lstStyle>
          <a:p/>
        </p:txBody>
      </p:sp>
      <p:sp>
        <p:nvSpPr>
          <p:cNvPr id="551" name="Shape 551"/>
          <p:cNvSpPr txBox="1"/>
          <p:nvPr>
            <p:ph idx="11" type="ftr"/>
          </p:nvPr>
        </p:nvSpPr>
        <p:spPr>
          <a:xfrm>
            <a:off x="1600200" y="6356350"/>
            <a:ext cx="5334000"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SzPts val="1400"/>
              <a:buNone/>
              <a:defRPr b="0" i="0" sz="1800" u="non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2" name="Shape 552"/>
          <p:cNvSpPr txBox="1"/>
          <p:nvPr>
            <p:ph idx="12" type="sldNum"/>
          </p:nvPr>
        </p:nvSpPr>
        <p:spPr>
          <a:xfrm>
            <a:off x="533400" y="6356350"/>
            <a:ext cx="762000"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53" name="Shape 553"/>
        <p:cNvGrpSpPr/>
        <p:nvPr/>
      </p:nvGrpSpPr>
      <p:grpSpPr>
        <a:xfrm>
          <a:off x="0" y="0"/>
          <a:ext cx="0" cy="0"/>
          <a:chOff x="0" y="0"/>
          <a:chExt cx="0" cy="0"/>
        </a:xfrm>
      </p:grpSpPr>
      <p:sp>
        <p:nvSpPr>
          <p:cNvPr id="554" name="Shape 554"/>
          <p:cNvSpPr txBox="1"/>
          <p:nvPr>
            <p:ph type="title"/>
          </p:nvPr>
        </p:nvSpPr>
        <p:spPr>
          <a:xfrm>
            <a:off x="4761" y="17461"/>
            <a:ext cx="9139200" cy="5922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1pPr>
            <a:lvl2pPr lvl="1"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2pPr>
            <a:lvl3pPr lvl="2"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3pPr>
            <a:lvl4pPr lvl="3"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4pPr>
            <a:lvl5pPr lvl="4"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5pPr>
            <a:lvl6pPr lvl="5"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6pPr>
            <a:lvl7pPr lvl="6"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7pPr>
            <a:lvl8pPr lvl="7"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8pPr>
            <a:lvl9pPr lvl="8"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9pPr>
          </a:lstStyle>
          <a:p/>
        </p:txBody>
      </p:sp>
      <p:sp>
        <p:nvSpPr>
          <p:cNvPr id="555" name="Shape 555"/>
          <p:cNvSpPr txBox="1"/>
          <p:nvPr>
            <p:ph idx="11" type="ftr"/>
          </p:nvPr>
        </p:nvSpPr>
        <p:spPr>
          <a:xfrm>
            <a:off x="1600200" y="6356350"/>
            <a:ext cx="5334000"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SzPts val="1400"/>
              <a:buNone/>
              <a:defRPr b="0" i="0" sz="1800" u="non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6" name="Shape 556"/>
          <p:cNvSpPr txBox="1"/>
          <p:nvPr>
            <p:ph idx="12" type="sldNum"/>
          </p:nvPr>
        </p:nvSpPr>
        <p:spPr>
          <a:xfrm>
            <a:off x="533400" y="6356350"/>
            <a:ext cx="762000"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57" name="Shape 557"/>
        <p:cNvGrpSpPr/>
        <p:nvPr/>
      </p:nvGrpSpPr>
      <p:grpSpPr>
        <a:xfrm>
          <a:off x="0" y="0"/>
          <a:ext cx="0" cy="0"/>
          <a:chOff x="0" y="0"/>
          <a:chExt cx="0" cy="0"/>
        </a:xfrm>
      </p:grpSpPr>
      <p:sp>
        <p:nvSpPr>
          <p:cNvPr id="558" name="Shape 558"/>
          <p:cNvSpPr txBox="1"/>
          <p:nvPr>
            <p:ph type="title"/>
          </p:nvPr>
        </p:nvSpPr>
        <p:spPr>
          <a:xfrm>
            <a:off x="457202" y="273050"/>
            <a:ext cx="3008399" cy="11619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lt1"/>
              </a:buClr>
              <a:buSzPts val="1125"/>
              <a:buFont typeface="Rockwell"/>
              <a:buNone/>
              <a:defRPr b="1" i="0" sz="1125" u="none" cap="none" strike="noStrike">
                <a:solidFill>
                  <a:schemeClr val="lt1"/>
                </a:solidFill>
                <a:latin typeface="Rockwell"/>
                <a:ea typeface="Rockwell"/>
                <a:cs typeface="Rockwell"/>
                <a:sym typeface="Rockwell"/>
              </a:defRPr>
            </a:lvl1pPr>
            <a:lvl2pPr lvl="1"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2pPr>
            <a:lvl3pPr lvl="2"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3pPr>
            <a:lvl4pPr lvl="3"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4pPr>
            <a:lvl5pPr lvl="4"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5pPr>
            <a:lvl6pPr lvl="5"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6pPr>
            <a:lvl7pPr lvl="6"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7pPr>
            <a:lvl8pPr lvl="7"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8pPr>
            <a:lvl9pPr lvl="8"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9pPr>
          </a:lstStyle>
          <a:p/>
        </p:txBody>
      </p:sp>
      <p:sp>
        <p:nvSpPr>
          <p:cNvPr id="559" name="Shape 559"/>
          <p:cNvSpPr txBox="1"/>
          <p:nvPr>
            <p:ph idx="1" type="body"/>
          </p:nvPr>
        </p:nvSpPr>
        <p:spPr>
          <a:xfrm>
            <a:off x="3575052" y="273054"/>
            <a:ext cx="5111699" cy="5852999"/>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36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1pPr>
            <a:lvl2pPr indent="-328612" lvl="1" marL="914400" marR="0" rtl="0" algn="l">
              <a:lnSpc>
                <a:spcPct val="100000"/>
              </a:lnSpc>
              <a:spcBef>
                <a:spcPts val="315"/>
              </a:spcBef>
              <a:spcAft>
                <a:spcPts val="0"/>
              </a:spcAft>
              <a:buClr>
                <a:schemeClr val="dk1"/>
              </a:buClr>
              <a:buSzPts val="1575"/>
              <a:buFont typeface="Arial"/>
              <a:buChar char="•"/>
              <a:defRPr b="0" i="0" sz="1575" u="none" cap="none" strike="noStrike">
                <a:solidFill>
                  <a:schemeClr val="dk1"/>
                </a:solidFill>
                <a:latin typeface="Century Gothic"/>
                <a:ea typeface="Century Gothic"/>
                <a:cs typeface="Century Gothic"/>
                <a:sym typeface="Century Gothic"/>
              </a:defRPr>
            </a:lvl2pPr>
            <a:lvl3pPr indent="-314325" lvl="2" marL="1371600" marR="0" rtl="0" algn="l">
              <a:lnSpc>
                <a:spcPct val="100000"/>
              </a:lnSpc>
              <a:spcBef>
                <a:spcPts val="270"/>
              </a:spcBef>
              <a:spcAft>
                <a:spcPts val="0"/>
              </a:spcAft>
              <a:buClr>
                <a:schemeClr val="dk1"/>
              </a:buClr>
              <a:buSzPts val="1350"/>
              <a:buFont typeface="Courier New"/>
              <a:buChar char="o"/>
              <a:defRPr b="0" i="0" sz="1350" u="none" cap="none" strike="noStrike">
                <a:solidFill>
                  <a:schemeClr val="dk1"/>
                </a:solidFill>
                <a:latin typeface="Century Gothic"/>
                <a:ea typeface="Century Gothic"/>
                <a:cs typeface="Century Gothic"/>
                <a:sym typeface="Century Gothic"/>
              </a:defRPr>
            </a:lvl3pPr>
            <a:lvl4pPr indent="-300037" lvl="3" marL="1828800"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Century Gothic"/>
                <a:ea typeface="Century Gothic"/>
                <a:cs typeface="Century Gothic"/>
                <a:sym typeface="Century Gothic"/>
              </a:defRPr>
            </a:lvl4pPr>
            <a:lvl5pPr indent="-300037" lvl="4" marL="2286000"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Century Gothic"/>
                <a:ea typeface="Century Gothic"/>
                <a:cs typeface="Century Gothic"/>
                <a:sym typeface="Century Gothic"/>
              </a:defRPr>
            </a:lvl5pPr>
            <a:lvl6pPr indent="-300037" lvl="5" marL="2743200"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Century Gothic"/>
                <a:ea typeface="Century Gothic"/>
                <a:cs typeface="Century Gothic"/>
                <a:sym typeface="Century Gothic"/>
              </a:defRPr>
            </a:lvl6pPr>
            <a:lvl7pPr indent="-300037" lvl="6" marL="3200400"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Century Gothic"/>
                <a:ea typeface="Century Gothic"/>
                <a:cs typeface="Century Gothic"/>
                <a:sym typeface="Century Gothic"/>
              </a:defRPr>
            </a:lvl7pPr>
            <a:lvl8pPr indent="-300037" lvl="7" marL="3657600"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Century Gothic"/>
                <a:ea typeface="Century Gothic"/>
                <a:cs typeface="Century Gothic"/>
                <a:sym typeface="Century Gothic"/>
              </a:defRPr>
            </a:lvl8pPr>
            <a:lvl9pPr indent="-300037" lvl="8" marL="4114800"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Century Gothic"/>
                <a:ea typeface="Century Gothic"/>
                <a:cs typeface="Century Gothic"/>
                <a:sym typeface="Century Gothic"/>
              </a:defRPr>
            </a:lvl9pPr>
          </a:lstStyle>
          <a:p/>
        </p:txBody>
      </p:sp>
      <p:sp>
        <p:nvSpPr>
          <p:cNvPr id="560" name="Shape 560"/>
          <p:cNvSpPr txBox="1"/>
          <p:nvPr>
            <p:ph idx="2" type="body"/>
          </p:nvPr>
        </p:nvSpPr>
        <p:spPr>
          <a:xfrm>
            <a:off x="457202" y="1435104"/>
            <a:ext cx="3008399" cy="4691099"/>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158"/>
              </a:spcBef>
              <a:spcAft>
                <a:spcPts val="0"/>
              </a:spcAft>
              <a:buClr>
                <a:schemeClr val="dk1"/>
              </a:buClr>
              <a:buSzPts val="788"/>
              <a:buFont typeface="Arial"/>
              <a:buNone/>
              <a:defRPr b="0" i="0" sz="788" u="none" cap="none" strike="noStrike">
                <a:solidFill>
                  <a:schemeClr val="dk1"/>
                </a:solidFill>
                <a:latin typeface="Century Gothic"/>
                <a:ea typeface="Century Gothic"/>
                <a:cs typeface="Century Gothic"/>
                <a:sym typeface="Century Gothic"/>
              </a:defRPr>
            </a:lvl1pPr>
            <a:lvl2pPr indent="-228600" lvl="1" marL="914400" marR="0" rtl="0" algn="l">
              <a:lnSpc>
                <a:spcPct val="100000"/>
              </a:lnSpc>
              <a:spcBef>
                <a:spcPts val="135"/>
              </a:spcBef>
              <a:spcAft>
                <a:spcPts val="0"/>
              </a:spcAft>
              <a:buClr>
                <a:schemeClr val="dk1"/>
              </a:buClr>
              <a:buSzPts val="675"/>
              <a:buFont typeface="Arial"/>
              <a:buNone/>
              <a:defRPr b="0" i="0" sz="675" u="none" cap="none" strike="noStrike">
                <a:solidFill>
                  <a:schemeClr val="dk1"/>
                </a:solidFill>
                <a:latin typeface="Century Gothic"/>
                <a:ea typeface="Century Gothic"/>
                <a:cs typeface="Century Gothic"/>
                <a:sym typeface="Century Gothic"/>
              </a:defRPr>
            </a:lvl2pPr>
            <a:lvl3pPr indent="-228600" lvl="2" marL="1371600" marR="0" rtl="0" algn="l">
              <a:lnSpc>
                <a:spcPct val="100000"/>
              </a:lnSpc>
              <a:spcBef>
                <a:spcPts val="113"/>
              </a:spcBef>
              <a:spcAft>
                <a:spcPts val="0"/>
              </a:spcAft>
              <a:buClr>
                <a:schemeClr val="dk1"/>
              </a:buClr>
              <a:buSzPts val="563"/>
              <a:buFont typeface="Courier New"/>
              <a:buNone/>
              <a:defRPr b="0" i="0" sz="563" u="none" cap="none" strike="noStrike">
                <a:solidFill>
                  <a:schemeClr val="dk1"/>
                </a:solidFill>
                <a:latin typeface="Century Gothic"/>
                <a:ea typeface="Century Gothic"/>
                <a:cs typeface="Century Gothic"/>
                <a:sym typeface="Century Gothic"/>
              </a:defRPr>
            </a:lvl3pPr>
            <a:lvl4pPr indent="-228600" lvl="3" marL="1828800" marR="0" rtl="0" algn="l">
              <a:lnSpc>
                <a:spcPct val="100000"/>
              </a:lnSpc>
              <a:spcBef>
                <a:spcPts val="101"/>
              </a:spcBef>
              <a:spcAft>
                <a:spcPts val="0"/>
              </a:spcAft>
              <a:buClr>
                <a:schemeClr val="dk1"/>
              </a:buClr>
              <a:buSzPts val="506"/>
              <a:buFont typeface="Arial"/>
              <a:buNone/>
              <a:defRPr b="0" i="0" sz="506" u="none" cap="none" strike="noStrike">
                <a:solidFill>
                  <a:schemeClr val="dk1"/>
                </a:solidFill>
                <a:latin typeface="Century Gothic"/>
                <a:ea typeface="Century Gothic"/>
                <a:cs typeface="Century Gothic"/>
                <a:sym typeface="Century Gothic"/>
              </a:defRPr>
            </a:lvl4pPr>
            <a:lvl5pPr indent="-228600" lvl="4" marL="2286000" marR="0" rtl="0" algn="l">
              <a:lnSpc>
                <a:spcPct val="100000"/>
              </a:lnSpc>
              <a:spcBef>
                <a:spcPts val="101"/>
              </a:spcBef>
              <a:spcAft>
                <a:spcPts val="0"/>
              </a:spcAft>
              <a:buClr>
                <a:schemeClr val="dk1"/>
              </a:buClr>
              <a:buSzPts val="506"/>
              <a:buFont typeface="Arial"/>
              <a:buNone/>
              <a:defRPr b="0" i="0" sz="506" u="none" cap="none" strike="noStrike">
                <a:solidFill>
                  <a:schemeClr val="dk1"/>
                </a:solidFill>
                <a:latin typeface="Century Gothic"/>
                <a:ea typeface="Century Gothic"/>
                <a:cs typeface="Century Gothic"/>
                <a:sym typeface="Century Gothic"/>
              </a:defRPr>
            </a:lvl5pPr>
            <a:lvl6pPr indent="-228600" lvl="5" marL="2743200" marR="0" rtl="0" algn="l">
              <a:lnSpc>
                <a:spcPct val="100000"/>
              </a:lnSpc>
              <a:spcBef>
                <a:spcPts val="101"/>
              </a:spcBef>
              <a:spcAft>
                <a:spcPts val="0"/>
              </a:spcAft>
              <a:buClr>
                <a:schemeClr val="dk1"/>
              </a:buClr>
              <a:buSzPts val="506"/>
              <a:buFont typeface="Arial"/>
              <a:buNone/>
              <a:defRPr b="0" i="0" sz="506" u="none" cap="none" strike="noStrike">
                <a:solidFill>
                  <a:schemeClr val="dk1"/>
                </a:solidFill>
                <a:latin typeface="Century Gothic"/>
                <a:ea typeface="Century Gothic"/>
                <a:cs typeface="Century Gothic"/>
                <a:sym typeface="Century Gothic"/>
              </a:defRPr>
            </a:lvl6pPr>
            <a:lvl7pPr indent="-228600" lvl="6" marL="3200400" marR="0" rtl="0" algn="l">
              <a:lnSpc>
                <a:spcPct val="100000"/>
              </a:lnSpc>
              <a:spcBef>
                <a:spcPts val="101"/>
              </a:spcBef>
              <a:spcAft>
                <a:spcPts val="0"/>
              </a:spcAft>
              <a:buClr>
                <a:schemeClr val="dk1"/>
              </a:buClr>
              <a:buSzPts val="506"/>
              <a:buFont typeface="Arial"/>
              <a:buNone/>
              <a:defRPr b="0" i="0" sz="506" u="none" cap="none" strike="noStrike">
                <a:solidFill>
                  <a:schemeClr val="dk1"/>
                </a:solidFill>
                <a:latin typeface="Century Gothic"/>
                <a:ea typeface="Century Gothic"/>
                <a:cs typeface="Century Gothic"/>
                <a:sym typeface="Century Gothic"/>
              </a:defRPr>
            </a:lvl7pPr>
            <a:lvl8pPr indent="-228600" lvl="7" marL="3657600" marR="0" rtl="0" algn="l">
              <a:lnSpc>
                <a:spcPct val="100000"/>
              </a:lnSpc>
              <a:spcBef>
                <a:spcPts val="101"/>
              </a:spcBef>
              <a:spcAft>
                <a:spcPts val="0"/>
              </a:spcAft>
              <a:buClr>
                <a:schemeClr val="dk1"/>
              </a:buClr>
              <a:buSzPts val="506"/>
              <a:buFont typeface="Arial"/>
              <a:buNone/>
              <a:defRPr b="0" i="0" sz="506" u="none" cap="none" strike="noStrike">
                <a:solidFill>
                  <a:schemeClr val="dk1"/>
                </a:solidFill>
                <a:latin typeface="Century Gothic"/>
                <a:ea typeface="Century Gothic"/>
                <a:cs typeface="Century Gothic"/>
                <a:sym typeface="Century Gothic"/>
              </a:defRPr>
            </a:lvl8pPr>
            <a:lvl9pPr indent="-228600" lvl="8" marL="4114800" marR="0" rtl="0" algn="l">
              <a:lnSpc>
                <a:spcPct val="100000"/>
              </a:lnSpc>
              <a:spcBef>
                <a:spcPts val="101"/>
              </a:spcBef>
              <a:spcAft>
                <a:spcPts val="0"/>
              </a:spcAft>
              <a:buClr>
                <a:schemeClr val="dk1"/>
              </a:buClr>
              <a:buSzPts val="506"/>
              <a:buFont typeface="Arial"/>
              <a:buNone/>
              <a:defRPr b="0" i="0" sz="506" u="none" cap="none" strike="noStrike">
                <a:solidFill>
                  <a:schemeClr val="dk1"/>
                </a:solidFill>
                <a:latin typeface="Century Gothic"/>
                <a:ea typeface="Century Gothic"/>
                <a:cs typeface="Century Gothic"/>
                <a:sym typeface="Century Gothic"/>
              </a:defRPr>
            </a:lvl9pPr>
          </a:lstStyle>
          <a:p/>
        </p:txBody>
      </p:sp>
      <p:sp>
        <p:nvSpPr>
          <p:cNvPr id="561" name="Shape 561"/>
          <p:cNvSpPr txBox="1"/>
          <p:nvPr>
            <p:ph idx="11" type="ftr"/>
          </p:nvPr>
        </p:nvSpPr>
        <p:spPr>
          <a:xfrm>
            <a:off x="1600200" y="6356350"/>
            <a:ext cx="5334000"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SzPts val="1400"/>
              <a:buNone/>
              <a:defRPr b="0" i="0" sz="1800" u="non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62" name="Shape 562"/>
          <p:cNvSpPr txBox="1"/>
          <p:nvPr>
            <p:ph idx="12" type="sldNum"/>
          </p:nvPr>
        </p:nvSpPr>
        <p:spPr>
          <a:xfrm>
            <a:off x="533400" y="6356350"/>
            <a:ext cx="762000"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563" name="Shape 563"/>
        <p:cNvGrpSpPr/>
        <p:nvPr/>
      </p:nvGrpSpPr>
      <p:grpSpPr>
        <a:xfrm>
          <a:off x="0" y="0"/>
          <a:ext cx="0" cy="0"/>
          <a:chOff x="0" y="0"/>
          <a:chExt cx="0" cy="0"/>
        </a:xfrm>
      </p:grpSpPr>
      <p:sp>
        <p:nvSpPr>
          <p:cNvPr id="564" name="Shape 564"/>
          <p:cNvSpPr txBox="1"/>
          <p:nvPr>
            <p:ph type="title"/>
          </p:nvPr>
        </p:nvSpPr>
        <p:spPr>
          <a:xfrm>
            <a:off x="1792290" y="4800604"/>
            <a:ext cx="5486399" cy="566699"/>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lt1"/>
              </a:buClr>
              <a:buSzPts val="1125"/>
              <a:buFont typeface="Rockwell"/>
              <a:buNone/>
              <a:defRPr b="1" i="0" sz="1125" u="none" cap="none" strike="noStrike">
                <a:solidFill>
                  <a:schemeClr val="lt1"/>
                </a:solidFill>
                <a:latin typeface="Rockwell"/>
                <a:ea typeface="Rockwell"/>
                <a:cs typeface="Rockwell"/>
                <a:sym typeface="Rockwell"/>
              </a:defRPr>
            </a:lvl1pPr>
            <a:lvl2pPr lvl="1"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2pPr>
            <a:lvl3pPr lvl="2"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3pPr>
            <a:lvl4pPr lvl="3"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4pPr>
            <a:lvl5pPr lvl="4"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5pPr>
            <a:lvl6pPr lvl="5"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6pPr>
            <a:lvl7pPr lvl="6"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7pPr>
            <a:lvl8pPr lvl="7"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8pPr>
            <a:lvl9pPr lvl="8"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9pPr>
          </a:lstStyle>
          <a:p/>
        </p:txBody>
      </p:sp>
      <p:sp>
        <p:nvSpPr>
          <p:cNvPr id="565" name="Shape 565"/>
          <p:cNvSpPr/>
          <p:nvPr>
            <p:ph idx="2" type="pic"/>
          </p:nvPr>
        </p:nvSpPr>
        <p:spPr>
          <a:xfrm>
            <a:off x="1792290" y="612775"/>
            <a:ext cx="5486399" cy="4114800"/>
          </a:xfrm>
          <a:prstGeom prst="rect">
            <a:avLst/>
          </a:prstGeom>
          <a:noFill/>
          <a:ln>
            <a:noFill/>
          </a:ln>
        </p:spPr>
        <p:txBody>
          <a:bodyPr anchorCtr="0" anchor="t" bIns="91425" lIns="91425" spcFirstLastPara="1" rIns="91425" wrap="square" tIns="91425"/>
          <a:lstStyle>
            <a:lvl1pPr lvl="0" marR="0" rtl="0" algn="l">
              <a:lnSpc>
                <a:spcPct val="100000"/>
              </a:lnSpc>
              <a:spcBef>
                <a:spcPts val="360"/>
              </a:spcBef>
              <a:spcAft>
                <a:spcPts val="0"/>
              </a:spcAft>
              <a:buClr>
                <a:schemeClr val="dk1"/>
              </a:buClr>
              <a:buSzPts val="1800"/>
              <a:buFont typeface="Arial"/>
              <a:buNone/>
              <a:defRPr b="0" i="0" sz="18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315"/>
              </a:spcBef>
              <a:spcAft>
                <a:spcPts val="0"/>
              </a:spcAft>
              <a:buClr>
                <a:schemeClr val="dk1"/>
              </a:buClr>
              <a:buSzPts val="1575"/>
              <a:buFont typeface="Arial"/>
              <a:buNone/>
              <a:defRPr b="0" i="0" sz="1575"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270"/>
              </a:spcBef>
              <a:spcAft>
                <a:spcPts val="0"/>
              </a:spcAft>
              <a:buClr>
                <a:schemeClr val="dk1"/>
              </a:buClr>
              <a:buSzPts val="1350"/>
              <a:buFont typeface="Courier New"/>
              <a:buNone/>
              <a:defRPr b="0" i="0" sz="135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225"/>
              </a:spcBef>
              <a:spcAft>
                <a:spcPts val="0"/>
              </a:spcAft>
              <a:buClr>
                <a:schemeClr val="dk1"/>
              </a:buClr>
              <a:buSzPts val="1125"/>
              <a:buFont typeface="Arial"/>
              <a:buNone/>
              <a:defRPr b="0" i="0" sz="1125"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225"/>
              </a:spcBef>
              <a:spcAft>
                <a:spcPts val="0"/>
              </a:spcAft>
              <a:buClr>
                <a:schemeClr val="dk1"/>
              </a:buClr>
              <a:buSzPts val="1125"/>
              <a:buFont typeface="Arial"/>
              <a:buNone/>
              <a:defRPr b="0" i="0" sz="1125"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225"/>
              </a:spcBef>
              <a:spcAft>
                <a:spcPts val="0"/>
              </a:spcAft>
              <a:buClr>
                <a:schemeClr val="dk1"/>
              </a:buClr>
              <a:buSzPts val="1125"/>
              <a:buFont typeface="Arial"/>
              <a:buNone/>
              <a:defRPr b="0" i="0" sz="1125"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225"/>
              </a:spcBef>
              <a:spcAft>
                <a:spcPts val="0"/>
              </a:spcAft>
              <a:buClr>
                <a:schemeClr val="dk1"/>
              </a:buClr>
              <a:buSzPts val="1125"/>
              <a:buFont typeface="Arial"/>
              <a:buNone/>
              <a:defRPr b="0" i="0" sz="1125"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225"/>
              </a:spcBef>
              <a:spcAft>
                <a:spcPts val="0"/>
              </a:spcAft>
              <a:buClr>
                <a:schemeClr val="dk1"/>
              </a:buClr>
              <a:buSzPts val="1125"/>
              <a:buFont typeface="Arial"/>
              <a:buNone/>
              <a:defRPr b="0" i="0" sz="1125"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225"/>
              </a:spcBef>
              <a:spcAft>
                <a:spcPts val="0"/>
              </a:spcAft>
              <a:buClr>
                <a:schemeClr val="dk1"/>
              </a:buClr>
              <a:buSzPts val="1125"/>
              <a:buFont typeface="Arial"/>
              <a:buNone/>
              <a:defRPr b="0" i="0" sz="1125" u="none" cap="none" strike="noStrike">
                <a:solidFill>
                  <a:schemeClr val="dk1"/>
                </a:solidFill>
                <a:latin typeface="Century Gothic"/>
                <a:ea typeface="Century Gothic"/>
                <a:cs typeface="Century Gothic"/>
                <a:sym typeface="Century Gothic"/>
              </a:defRPr>
            </a:lvl9pPr>
          </a:lstStyle>
          <a:p/>
        </p:txBody>
      </p:sp>
      <p:sp>
        <p:nvSpPr>
          <p:cNvPr id="566" name="Shape 566"/>
          <p:cNvSpPr txBox="1"/>
          <p:nvPr>
            <p:ph idx="1" type="body"/>
          </p:nvPr>
        </p:nvSpPr>
        <p:spPr>
          <a:xfrm>
            <a:off x="1792290" y="5367341"/>
            <a:ext cx="5486399" cy="804899"/>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158"/>
              </a:spcBef>
              <a:spcAft>
                <a:spcPts val="0"/>
              </a:spcAft>
              <a:buClr>
                <a:schemeClr val="dk1"/>
              </a:buClr>
              <a:buSzPts val="788"/>
              <a:buFont typeface="Arial"/>
              <a:buNone/>
              <a:defRPr b="0" i="0" sz="788" u="none" cap="none" strike="noStrike">
                <a:solidFill>
                  <a:schemeClr val="dk1"/>
                </a:solidFill>
                <a:latin typeface="Century Gothic"/>
                <a:ea typeface="Century Gothic"/>
                <a:cs typeface="Century Gothic"/>
                <a:sym typeface="Century Gothic"/>
              </a:defRPr>
            </a:lvl1pPr>
            <a:lvl2pPr indent="-228600" lvl="1" marL="914400" marR="0" rtl="0" algn="l">
              <a:lnSpc>
                <a:spcPct val="100000"/>
              </a:lnSpc>
              <a:spcBef>
                <a:spcPts val="135"/>
              </a:spcBef>
              <a:spcAft>
                <a:spcPts val="0"/>
              </a:spcAft>
              <a:buClr>
                <a:schemeClr val="dk1"/>
              </a:buClr>
              <a:buSzPts val="675"/>
              <a:buFont typeface="Arial"/>
              <a:buNone/>
              <a:defRPr b="0" i="0" sz="675" u="none" cap="none" strike="noStrike">
                <a:solidFill>
                  <a:schemeClr val="dk1"/>
                </a:solidFill>
                <a:latin typeface="Century Gothic"/>
                <a:ea typeface="Century Gothic"/>
                <a:cs typeface="Century Gothic"/>
                <a:sym typeface="Century Gothic"/>
              </a:defRPr>
            </a:lvl2pPr>
            <a:lvl3pPr indent="-228600" lvl="2" marL="1371600" marR="0" rtl="0" algn="l">
              <a:lnSpc>
                <a:spcPct val="100000"/>
              </a:lnSpc>
              <a:spcBef>
                <a:spcPts val="113"/>
              </a:spcBef>
              <a:spcAft>
                <a:spcPts val="0"/>
              </a:spcAft>
              <a:buClr>
                <a:schemeClr val="dk1"/>
              </a:buClr>
              <a:buSzPts val="563"/>
              <a:buFont typeface="Courier New"/>
              <a:buNone/>
              <a:defRPr b="0" i="0" sz="563" u="none" cap="none" strike="noStrike">
                <a:solidFill>
                  <a:schemeClr val="dk1"/>
                </a:solidFill>
                <a:latin typeface="Century Gothic"/>
                <a:ea typeface="Century Gothic"/>
                <a:cs typeface="Century Gothic"/>
                <a:sym typeface="Century Gothic"/>
              </a:defRPr>
            </a:lvl3pPr>
            <a:lvl4pPr indent="-228600" lvl="3" marL="1828800" marR="0" rtl="0" algn="l">
              <a:lnSpc>
                <a:spcPct val="100000"/>
              </a:lnSpc>
              <a:spcBef>
                <a:spcPts val="101"/>
              </a:spcBef>
              <a:spcAft>
                <a:spcPts val="0"/>
              </a:spcAft>
              <a:buClr>
                <a:schemeClr val="dk1"/>
              </a:buClr>
              <a:buSzPts val="506"/>
              <a:buFont typeface="Arial"/>
              <a:buNone/>
              <a:defRPr b="0" i="0" sz="506" u="none" cap="none" strike="noStrike">
                <a:solidFill>
                  <a:schemeClr val="dk1"/>
                </a:solidFill>
                <a:latin typeface="Century Gothic"/>
                <a:ea typeface="Century Gothic"/>
                <a:cs typeface="Century Gothic"/>
                <a:sym typeface="Century Gothic"/>
              </a:defRPr>
            </a:lvl4pPr>
            <a:lvl5pPr indent="-228600" lvl="4" marL="2286000" marR="0" rtl="0" algn="l">
              <a:lnSpc>
                <a:spcPct val="100000"/>
              </a:lnSpc>
              <a:spcBef>
                <a:spcPts val="101"/>
              </a:spcBef>
              <a:spcAft>
                <a:spcPts val="0"/>
              </a:spcAft>
              <a:buClr>
                <a:schemeClr val="dk1"/>
              </a:buClr>
              <a:buSzPts val="506"/>
              <a:buFont typeface="Arial"/>
              <a:buNone/>
              <a:defRPr b="0" i="0" sz="506" u="none" cap="none" strike="noStrike">
                <a:solidFill>
                  <a:schemeClr val="dk1"/>
                </a:solidFill>
                <a:latin typeface="Century Gothic"/>
                <a:ea typeface="Century Gothic"/>
                <a:cs typeface="Century Gothic"/>
                <a:sym typeface="Century Gothic"/>
              </a:defRPr>
            </a:lvl5pPr>
            <a:lvl6pPr indent="-228600" lvl="5" marL="2743200" marR="0" rtl="0" algn="l">
              <a:lnSpc>
                <a:spcPct val="100000"/>
              </a:lnSpc>
              <a:spcBef>
                <a:spcPts val="101"/>
              </a:spcBef>
              <a:spcAft>
                <a:spcPts val="0"/>
              </a:spcAft>
              <a:buClr>
                <a:schemeClr val="dk1"/>
              </a:buClr>
              <a:buSzPts val="506"/>
              <a:buFont typeface="Arial"/>
              <a:buNone/>
              <a:defRPr b="0" i="0" sz="506" u="none" cap="none" strike="noStrike">
                <a:solidFill>
                  <a:schemeClr val="dk1"/>
                </a:solidFill>
                <a:latin typeface="Century Gothic"/>
                <a:ea typeface="Century Gothic"/>
                <a:cs typeface="Century Gothic"/>
                <a:sym typeface="Century Gothic"/>
              </a:defRPr>
            </a:lvl6pPr>
            <a:lvl7pPr indent="-228600" lvl="6" marL="3200400" marR="0" rtl="0" algn="l">
              <a:lnSpc>
                <a:spcPct val="100000"/>
              </a:lnSpc>
              <a:spcBef>
                <a:spcPts val="101"/>
              </a:spcBef>
              <a:spcAft>
                <a:spcPts val="0"/>
              </a:spcAft>
              <a:buClr>
                <a:schemeClr val="dk1"/>
              </a:buClr>
              <a:buSzPts val="506"/>
              <a:buFont typeface="Arial"/>
              <a:buNone/>
              <a:defRPr b="0" i="0" sz="506" u="none" cap="none" strike="noStrike">
                <a:solidFill>
                  <a:schemeClr val="dk1"/>
                </a:solidFill>
                <a:latin typeface="Century Gothic"/>
                <a:ea typeface="Century Gothic"/>
                <a:cs typeface="Century Gothic"/>
                <a:sym typeface="Century Gothic"/>
              </a:defRPr>
            </a:lvl7pPr>
            <a:lvl8pPr indent="-228600" lvl="7" marL="3657600" marR="0" rtl="0" algn="l">
              <a:lnSpc>
                <a:spcPct val="100000"/>
              </a:lnSpc>
              <a:spcBef>
                <a:spcPts val="101"/>
              </a:spcBef>
              <a:spcAft>
                <a:spcPts val="0"/>
              </a:spcAft>
              <a:buClr>
                <a:schemeClr val="dk1"/>
              </a:buClr>
              <a:buSzPts val="506"/>
              <a:buFont typeface="Arial"/>
              <a:buNone/>
              <a:defRPr b="0" i="0" sz="506" u="none" cap="none" strike="noStrike">
                <a:solidFill>
                  <a:schemeClr val="dk1"/>
                </a:solidFill>
                <a:latin typeface="Century Gothic"/>
                <a:ea typeface="Century Gothic"/>
                <a:cs typeface="Century Gothic"/>
                <a:sym typeface="Century Gothic"/>
              </a:defRPr>
            </a:lvl8pPr>
            <a:lvl9pPr indent="-228600" lvl="8" marL="4114800" marR="0" rtl="0" algn="l">
              <a:lnSpc>
                <a:spcPct val="100000"/>
              </a:lnSpc>
              <a:spcBef>
                <a:spcPts val="101"/>
              </a:spcBef>
              <a:spcAft>
                <a:spcPts val="0"/>
              </a:spcAft>
              <a:buClr>
                <a:schemeClr val="dk1"/>
              </a:buClr>
              <a:buSzPts val="506"/>
              <a:buFont typeface="Arial"/>
              <a:buNone/>
              <a:defRPr b="0" i="0" sz="506" u="none" cap="none" strike="noStrike">
                <a:solidFill>
                  <a:schemeClr val="dk1"/>
                </a:solidFill>
                <a:latin typeface="Century Gothic"/>
                <a:ea typeface="Century Gothic"/>
                <a:cs typeface="Century Gothic"/>
                <a:sym typeface="Century Gothic"/>
              </a:defRPr>
            </a:lvl9pPr>
          </a:lstStyle>
          <a:p/>
        </p:txBody>
      </p:sp>
      <p:sp>
        <p:nvSpPr>
          <p:cNvPr id="567" name="Shape 567"/>
          <p:cNvSpPr txBox="1"/>
          <p:nvPr>
            <p:ph idx="11" type="ftr"/>
          </p:nvPr>
        </p:nvSpPr>
        <p:spPr>
          <a:xfrm>
            <a:off x="1600200" y="6356350"/>
            <a:ext cx="5334000"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SzPts val="1400"/>
              <a:buNone/>
              <a:defRPr b="0" i="0" sz="1800" u="non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68" name="Shape 568"/>
          <p:cNvSpPr txBox="1"/>
          <p:nvPr>
            <p:ph idx="12" type="sldNum"/>
          </p:nvPr>
        </p:nvSpPr>
        <p:spPr>
          <a:xfrm>
            <a:off x="533400" y="6356350"/>
            <a:ext cx="762000"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569" name="Shape 569"/>
        <p:cNvGrpSpPr/>
        <p:nvPr/>
      </p:nvGrpSpPr>
      <p:grpSpPr>
        <a:xfrm>
          <a:off x="0" y="0"/>
          <a:ext cx="0" cy="0"/>
          <a:chOff x="0" y="0"/>
          <a:chExt cx="0" cy="0"/>
        </a:xfrm>
      </p:grpSpPr>
      <p:sp>
        <p:nvSpPr>
          <p:cNvPr id="570" name="Shape 570"/>
          <p:cNvSpPr txBox="1"/>
          <p:nvPr>
            <p:ph type="title"/>
          </p:nvPr>
        </p:nvSpPr>
        <p:spPr>
          <a:xfrm>
            <a:off x="4761" y="17461"/>
            <a:ext cx="9139200" cy="5922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1pPr>
            <a:lvl2pPr lvl="1"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2pPr>
            <a:lvl3pPr lvl="2"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3pPr>
            <a:lvl4pPr lvl="3"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4pPr>
            <a:lvl5pPr lvl="4"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5pPr>
            <a:lvl6pPr lvl="5"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6pPr>
            <a:lvl7pPr lvl="6"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7pPr>
            <a:lvl8pPr lvl="7"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8pPr>
            <a:lvl9pPr lvl="8" marR="0" rtl="0" algn="l">
              <a:spcBef>
                <a:spcPts val="0"/>
              </a:spcBef>
              <a:spcAft>
                <a:spcPts val="0"/>
              </a:spcAft>
              <a:buClr>
                <a:schemeClr val="lt1"/>
              </a:buClr>
              <a:buSzPts val="1800"/>
              <a:buFont typeface="Rockwell"/>
              <a:buNone/>
              <a:defRPr b="0" i="0" sz="1800" u="none" cap="none" strike="noStrike">
                <a:solidFill>
                  <a:schemeClr val="lt1"/>
                </a:solidFill>
                <a:latin typeface="Rockwell"/>
                <a:ea typeface="Rockwell"/>
                <a:cs typeface="Rockwell"/>
                <a:sym typeface="Rockwell"/>
              </a:defRPr>
            </a:lvl9pPr>
          </a:lstStyle>
          <a:p/>
        </p:txBody>
      </p:sp>
      <p:sp>
        <p:nvSpPr>
          <p:cNvPr id="571" name="Shape 571"/>
          <p:cNvSpPr txBox="1"/>
          <p:nvPr>
            <p:ph idx="1" type="body"/>
          </p:nvPr>
        </p:nvSpPr>
        <p:spPr>
          <a:xfrm rot="5400000">
            <a:off x="1943101" y="-495300"/>
            <a:ext cx="5257799" cy="82296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36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1pPr>
            <a:lvl2pPr indent="-328612" lvl="1" marL="914400" marR="0" rtl="0" algn="l">
              <a:lnSpc>
                <a:spcPct val="100000"/>
              </a:lnSpc>
              <a:spcBef>
                <a:spcPts val="315"/>
              </a:spcBef>
              <a:spcAft>
                <a:spcPts val="0"/>
              </a:spcAft>
              <a:buClr>
                <a:schemeClr val="dk1"/>
              </a:buClr>
              <a:buSzPts val="1575"/>
              <a:buFont typeface="Arial"/>
              <a:buChar char="•"/>
              <a:defRPr b="0" i="0" sz="1575" u="none" cap="none" strike="noStrike">
                <a:solidFill>
                  <a:schemeClr val="dk1"/>
                </a:solidFill>
                <a:latin typeface="Century Gothic"/>
                <a:ea typeface="Century Gothic"/>
                <a:cs typeface="Century Gothic"/>
                <a:sym typeface="Century Gothic"/>
              </a:defRPr>
            </a:lvl2pPr>
            <a:lvl3pPr indent="-314325" lvl="2" marL="1371600" marR="0" rtl="0" algn="l">
              <a:lnSpc>
                <a:spcPct val="100000"/>
              </a:lnSpc>
              <a:spcBef>
                <a:spcPts val="270"/>
              </a:spcBef>
              <a:spcAft>
                <a:spcPts val="0"/>
              </a:spcAft>
              <a:buClr>
                <a:schemeClr val="dk1"/>
              </a:buClr>
              <a:buSzPts val="1350"/>
              <a:buFont typeface="Courier New"/>
              <a:buChar char="o"/>
              <a:defRPr b="0" i="0" sz="1350" u="none" cap="none" strike="noStrike">
                <a:solidFill>
                  <a:schemeClr val="dk1"/>
                </a:solidFill>
                <a:latin typeface="Century Gothic"/>
                <a:ea typeface="Century Gothic"/>
                <a:cs typeface="Century Gothic"/>
                <a:sym typeface="Century Gothic"/>
              </a:defRPr>
            </a:lvl3pPr>
            <a:lvl4pPr indent="-300037" lvl="3" marL="1828800"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Century Gothic"/>
                <a:ea typeface="Century Gothic"/>
                <a:cs typeface="Century Gothic"/>
                <a:sym typeface="Century Gothic"/>
              </a:defRPr>
            </a:lvl4pPr>
            <a:lvl5pPr indent="-300037" lvl="4" marL="2286000"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Century Gothic"/>
                <a:ea typeface="Century Gothic"/>
                <a:cs typeface="Century Gothic"/>
                <a:sym typeface="Century Gothic"/>
              </a:defRPr>
            </a:lvl5pPr>
            <a:lvl6pPr indent="-300037" lvl="5" marL="2743200"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Century Gothic"/>
                <a:ea typeface="Century Gothic"/>
                <a:cs typeface="Century Gothic"/>
                <a:sym typeface="Century Gothic"/>
              </a:defRPr>
            </a:lvl6pPr>
            <a:lvl7pPr indent="-300037" lvl="6" marL="3200400"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Century Gothic"/>
                <a:ea typeface="Century Gothic"/>
                <a:cs typeface="Century Gothic"/>
                <a:sym typeface="Century Gothic"/>
              </a:defRPr>
            </a:lvl7pPr>
            <a:lvl8pPr indent="-300037" lvl="7" marL="3657600"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Century Gothic"/>
                <a:ea typeface="Century Gothic"/>
                <a:cs typeface="Century Gothic"/>
                <a:sym typeface="Century Gothic"/>
              </a:defRPr>
            </a:lvl8pPr>
            <a:lvl9pPr indent="-300037" lvl="8" marL="4114800"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Century Gothic"/>
                <a:ea typeface="Century Gothic"/>
                <a:cs typeface="Century Gothic"/>
                <a:sym typeface="Century Gothic"/>
              </a:defRPr>
            </a:lvl9pPr>
          </a:lstStyle>
          <a:p/>
        </p:txBody>
      </p:sp>
      <p:sp>
        <p:nvSpPr>
          <p:cNvPr id="572" name="Shape 572"/>
          <p:cNvSpPr txBox="1"/>
          <p:nvPr>
            <p:ph idx="11" type="ftr"/>
          </p:nvPr>
        </p:nvSpPr>
        <p:spPr>
          <a:xfrm>
            <a:off x="1600200" y="6356350"/>
            <a:ext cx="5334000"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SzPts val="1400"/>
              <a:buNone/>
              <a:defRPr b="0" i="0" sz="1800" u="non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73" name="Shape 573"/>
          <p:cNvSpPr txBox="1"/>
          <p:nvPr>
            <p:ph idx="12" type="sldNum"/>
          </p:nvPr>
        </p:nvSpPr>
        <p:spPr>
          <a:xfrm>
            <a:off x="533400" y="6356350"/>
            <a:ext cx="762000"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theme" Target="../theme/theme5.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80.xml"/><Relationship Id="rId10" Type="http://schemas.openxmlformats.org/officeDocument/2006/relationships/slideLayout" Target="../slideLayouts/slideLayout79.xml"/><Relationship Id="rId13" Type="http://schemas.openxmlformats.org/officeDocument/2006/relationships/theme" Target="../theme/theme12.xml"/><Relationship Id="rId12" Type="http://schemas.openxmlformats.org/officeDocument/2006/relationships/slideLayout" Target="../slideLayouts/slideLayout81.xml"/><Relationship Id="rId1" Type="http://schemas.openxmlformats.org/officeDocument/2006/relationships/image" Target="../media/image9.jpg"/><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9" Type="http://schemas.openxmlformats.org/officeDocument/2006/relationships/slideLayout" Target="../slideLayouts/slideLayout78.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91.xml"/><Relationship Id="rId10" Type="http://schemas.openxmlformats.org/officeDocument/2006/relationships/slideLayout" Target="../slideLayouts/slideLayout90.xml"/><Relationship Id="rId12" Type="http://schemas.openxmlformats.org/officeDocument/2006/relationships/theme" Target="../theme/theme11.xml"/><Relationship Id="rId1" Type="http://schemas.openxmlformats.org/officeDocument/2006/relationships/image" Target="../media/image11.jpg"/><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9" Type="http://schemas.openxmlformats.org/officeDocument/2006/relationships/slideLayout" Target="../slideLayouts/slideLayout89.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01.xml"/><Relationship Id="rId10" Type="http://schemas.openxmlformats.org/officeDocument/2006/relationships/slideLayout" Target="../slideLayouts/slideLayout100.xml"/><Relationship Id="rId12" Type="http://schemas.openxmlformats.org/officeDocument/2006/relationships/theme" Target="../theme/theme13.xml"/><Relationship Id="rId1" Type="http://schemas.openxmlformats.org/officeDocument/2006/relationships/image" Target="../media/image13.jpg"/><Relationship Id="rId2" Type="http://schemas.openxmlformats.org/officeDocument/2006/relationships/slideLayout" Target="../slideLayouts/slideLayout92.xml"/><Relationship Id="rId3" Type="http://schemas.openxmlformats.org/officeDocument/2006/relationships/slideLayout" Target="../slideLayouts/slideLayout93.xml"/><Relationship Id="rId4" Type="http://schemas.openxmlformats.org/officeDocument/2006/relationships/slideLayout" Target="../slideLayouts/slideLayout94.xml"/><Relationship Id="rId9" Type="http://schemas.openxmlformats.org/officeDocument/2006/relationships/slideLayout" Target="../slideLayouts/slideLayout99.xml"/><Relationship Id="rId5" Type="http://schemas.openxmlformats.org/officeDocument/2006/relationships/slideLayout" Target="../slideLayouts/slideLayout95.xml"/><Relationship Id="rId6" Type="http://schemas.openxmlformats.org/officeDocument/2006/relationships/slideLayout" Target="../slideLayouts/slideLayout96.xml"/><Relationship Id="rId7" Type="http://schemas.openxmlformats.org/officeDocument/2006/relationships/slideLayout" Target="../slideLayouts/slideLayout97.xml"/><Relationship Id="rId8" Type="http://schemas.openxmlformats.org/officeDocument/2006/relationships/slideLayout" Target="../slideLayouts/slideLayout98.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11.xml"/><Relationship Id="rId10" Type="http://schemas.openxmlformats.org/officeDocument/2006/relationships/slideLayout" Target="../slideLayouts/slideLayout110.xml"/><Relationship Id="rId13" Type="http://schemas.openxmlformats.org/officeDocument/2006/relationships/theme" Target="../theme/theme3.xml"/><Relationship Id="rId12" Type="http://schemas.openxmlformats.org/officeDocument/2006/relationships/slideLayout" Target="../slideLayouts/slideLayout112.xml"/><Relationship Id="rId1" Type="http://schemas.openxmlformats.org/officeDocument/2006/relationships/image" Target="../media/image12.jpg"/><Relationship Id="rId2" Type="http://schemas.openxmlformats.org/officeDocument/2006/relationships/slideLayout" Target="../slideLayouts/slideLayout102.xml"/><Relationship Id="rId3" Type="http://schemas.openxmlformats.org/officeDocument/2006/relationships/slideLayout" Target="../slideLayouts/slideLayout103.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5" Type="http://schemas.openxmlformats.org/officeDocument/2006/relationships/slideLayout" Target="../slideLayouts/slideLayout105.xml"/><Relationship Id="rId6" Type="http://schemas.openxmlformats.org/officeDocument/2006/relationships/slideLayout" Target="../slideLayouts/slideLayout106.xml"/><Relationship Id="rId7" Type="http://schemas.openxmlformats.org/officeDocument/2006/relationships/slideLayout" Target="../slideLayouts/slideLayout107.xml"/><Relationship Id="rId8" Type="http://schemas.openxmlformats.org/officeDocument/2006/relationships/slideLayout" Target="../slideLayouts/slideLayout108.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123.xml"/><Relationship Id="rId10" Type="http://schemas.openxmlformats.org/officeDocument/2006/relationships/slideLayout" Target="../slideLayouts/slideLayout122.xml"/><Relationship Id="rId12" Type="http://schemas.openxmlformats.org/officeDocument/2006/relationships/theme" Target="../theme/theme4.xml"/><Relationship Id="rId1" Type="http://schemas.openxmlformats.org/officeDocument/2006/relationships/slideLayout" Target="../slideLayouts/slideLayout113.xml"/><Relationship Id="rId2" Type="http://schemas.openxmlformats.org/officeDocument/2006/relationships/slideLayout" Target="../slideLayouts/slideLayout114.xml"/><Relationship Id="rId3" Type="http://schemas.openxmlformats.org/officeDocument/2006/relationships/slideLayout" Target="../slideLayouts/slideLayout115.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5" Type="http://schemas.openxmlformats.org/officeDocument/2006/relationships/slideLayout" Target="../slideLayouts/slideLayout117.xml"/><Relationship Id="rId6" Type="http://schemas.openxmlformats.org/officeDocument/2006/relationships/slideLayout" Target="../slideLayouts/slideLayout118.xml"/><Relationship Id="rId7" Type="http://schemas.openxmlformats.org/officeDocument/2006/relationships/slideLayout" Target="../slideLayouts/slideLayout119.xml"/><Relationship Id="rId8" Type="http://schemas.openxmlformats.org/officeDocument/2006/relationships/slideLayout" Target="../slideLayouts/slideLayout120.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4.jpg"/><Relationship Id="rId2" Type="http://schemas.openxmlformats.org/officeDocument/2006/relationships/slideLayout" Target="../slideLayouts/slideLayout5.xml"/><Relationship Id="rId3" Type="http://schemas.openxmlformats.org/officeDocument/2006/relationships/theme" Target="../theme/theme14.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6.xml"/><Relationship Id="rId3" Type="http://schemas.openxmlformats.org/officeDocument/2006/relationships/slideLayout" Target="../slideLayouts/slideLayout7.xml"/><Relationship Id="rId4" Type="http://schemas.openxmlformats.org/officeDocument/2006/relationships/slideLayout" Target="../slideLayouts/slideLayout8.xml"/><Relationship Id="rId11" Type="http://schemas.openxmlformats.org/officeDocument/2006/relationships/theme" Target="../theme/theme7.xml"/><Relationship Id="rId10" Type="http://schemas.openxmlformats.org/officeDocument/2006/relationships/slideLayout" Target="../slideLayouts/slideLayout14.xml"/><Relationship Id="rId9" Type="http://schemas.openxmlformats.org/officeDocument/2006/relationships/slideLayout" Target="../slideLayouts/slideLayout13.xml"/><Relationship Id="rId5" Type="http://schemas.openxmlformats.org/officeDocument/2006/relationships/slideLayout" Target="../slideLayouts/slideLayout9.xml"/><Relationship Id="rId6" Type="http://schemas.openxmlformats.org/officeDocument/2006/relationships/slideLayout" Target="../slideLayouts/slideLayout10.xml"/><Relationship Id="rId7" Type="http://schemas.openxmlformats.org/officeDocument/2006/relationships/slideLayout" Target="../slideLayouts/slideLayout11.xml"/><Relationship Id="rId8"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theme" Target="../theme/theme8.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theme" Target="../theme/theme15.xml"/><Relationship Id="rId12" Type="http://schemas.openxmlformats.org/officeDocument/2006/relationships/slideLayout" Target="../slideLayouts/slideLayout28.xml"/><Relationship Id="rId1" Type="http://schemas.openxmlformats.org/officeDocument/2006/relationships/image" Target="../media/image5.jpg"/><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theme" Target="../theme/theme10.xml"/><Relationship Id="rId12" Type="http://schemas.openxmlformats.org/officeDocument/2006/relationships/slideLayout" Target="../slideLayouts/slideLayout39.xml"/><Relationship Id="rId1" Type="http://schemas.openxmlformats.org/officeDocument/2006/relationships/image" Target="../media/image3.jpg"/><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49.xml"/><Relationship Id="rId10" Type="http://schemas.openxmlformats.org/officeDocument/2006/relationships/slideLayout" Target="../slideLayouts/slideLayout48.xml"/><Relationship Id="rId13" Type="http://schemas.openxmlformats.org/officeDocument/2006/relationships/slideLayout" Target="../slideLayouts/slideLayout51.xml"/><Relationship Id="rId12" Type="http://schemas.openxmlformats.org/officeDocument/2006/relationships/slideLayout" Target="../slideLayouts/slideLayout50.xml"/><Relationship Id="rId1" Type="http://schemas.openxmlformats.org/officeDocument/2006/relationships/image" Target="../media/image8.jpg"/><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theme" Target="../theme/theme2.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s>
</file>

<file path=ppt/slideMasters/_rels/slideMaster8.xml.rels><?xml version="1.0" encoding="UTF-8" standalone="yes"?><Relationships xmlns="http://schemas.openxmlformats.org/package/2006/relationships"><Relationship Id="rId11" Type="http://schemas.openxmlformats.org/officeDocument/2006/relationships/theme" Target="../theme/theme9.xml"/><Relationship Id="rId10" Type="http://schemas.openxmlformats.org/officeDocument/2006/relationships/slideLayout" Target="../slideLayouts/slideLayout60.xml"/><Relationship Id="rId1" Type="http://schemas.openxmlformats.org/officeDocument/2006/relationships/image" Target="../media/image10.jpg"/><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70.xml"/><Relationship Id="rId10" Type="http://schemas.openxmlformats.org/officeDocument/2006/relationships/slideLayout" Target="../slideLayouts/slideLayout69.xml"/><Relationship Id="rId12" Type="http://schemas.openxmlformats.org/officeDocument/2006/relationships/theme" Target="../theme/theme1.xml"/><Relationship Id="rId1" Type="http://schemas.openxmlformats.org/officeDocument/2006/relationships/image" Target="../media/image9.jpg"/><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9" Type="http://schemas.openxmlformats.org/officeDocument/2006/relationships/slideLayout" Target="../slideLayouts/slideLayout68.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402" name="Shape 402"/>
        <p:cNvGrpSpPr/>
        <p:nvPr/>
      </p:nvGrpSpPr>
      <p:grpSpPr>
        <a:xfrm>
          <a:off x="0" y="0"/>
          <a:ext cx="0" cy="0"/>
          <a:chOff x="0" y="0"/>
          <a:chExt cx="0" cy="0"/>
        </a:xfrm>
      </p:grpSpPr>
      <p:sp>
        <p:nvSpPr>
          <p:cNvPr id="403" name="Shape 403"/>
          <p:cNvSpPr txBox="1"/>
          <p:nvPr>
            <p:ph type="title"/>
          </p:nvPr>
        </p:nvSpPr>
        <p:spPr>
          <a:xfrm>
            <a:off x="4761" y="17461"/>
            <a:ext cx="9139200" cy="5922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1pPr>
            <a:lvl2pPr lvl="1"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2pPr>
            <a:lvl3pPr lvl="2"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3pPr>
            <a:lvl4pPr lvl="3"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4pPr>
            <a:lvl5pPr lvl="4"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5pPr>
            <a:lvl6pPr lvl="5"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6pPr>
            <a:lvl7pPr lvl="6"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7pPr>
            <a:lvl8pPr lvl="7"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8pPr>
            <a:lvl9pPr lvl="8"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9pPr>
          </a:lstStyle>
          <a:p/>
        </p:txBody>
      </p:sp>
      <p:sp>
        <p:nvSpPr>
          <p:cNvPr id="404" name="Shape 404"/>
          <p:cNvSpPr txBox="1"/>
          <p:nvPr>
            <p:ph idx="1" type="body"/>
          </p:nvPr>
        </p:nvSpPr>
        <p:spPr>
          <a:xfrm>
            <a:off x="457200" y="990602"/>
            <a:ext cx="8229600" cy="5257799"/>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64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entury Gothic"/>
                <a:ea typeface="Century Gothic"/>
                <a:cs typeface="Century Gothic"/>
                <a:sym typeface="Century Gothic"/>
              </a:defRPr>
            </a:lvl2pPr>
            <a:lvl3pPr indent="-381000" lvl="2" marL="1371600" marR="0" rtl="0" algn="l">
              <a:lnSpc>
                <a:spcPct val="100000"/>
              </a:lnSpc>
              <a:spcBef>
                <a:spcPts val="480"/>
              </a:spcBef>
              <a:spcAft>
                <a:spcPts val="0"/>
              </a:spcAft>
              <a:buClr>
                <a:schemeClr val="dk1"/>
              </a:buClr>
              <a:buSzPts val="2400"/>
              <a:buFont typeface="Courier New"/>
              <a:buChar char="o"/>
              <a:defRPr b="0" i="0" sz="2400" u="none" cap="none" strike="noStrike">
                <a:solidFill>
                  <a:schemeClr val="dk1"/>
                </a:solidFill>
                <a:latin typeface="Century Gothic"/>
                <a:ea typeface="Century Gothic"/>
                <a:cs typeface="Century Gothic"/>
                <a:sym typeface="Century Gothic"/>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405" name="Shape 405"/>
          <p:cNvSpPr txBox="1"/>
          <p:nvPr>
            <p:ph idx="11" type="ftr"/>
          </p:nvPr>
        </p:nvSpPr>
        <p:spPr>
          <a:xfrm>
            <a:off x="1600201" y="6356352"/>
            <a:ext cx="5333999" cy="365099"/>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350"/>
              <a:buFont typeface="Century Gothic"/>
              <a:buNone/>
              <a:defRPr b="0" i="0" sz="1350" u="none" cap="none" strike="noStrike">
                <a:solidFill>
                  <a:schemeClr val="dk1"/>
                </a:solidFill>
                <a:latin typeface="Century Gothic"/>
                <a:ea typeface="Century Gothic"/>
                <a:cs typeface="Century Gothic"/>
                <a:sym typeface="Century Gothic"/>
              </a:defRPr>
            </a:lvl9pPr>
          </a:lstStyle>
          <a:p/>
        </p:txBody>
      </p:sp>
      <p:sp>
        <p:nvSpPr>
          <p:cNvPr id="406" name="Shape 406"/>
          <p:cNvSpPr txBox="1"/>
          <p:nvPr>
            <p:ph idx="12" type="sldNum"/>
          </p:nvPr>
        </p:nvSpPr>
        <p:spPr>
          <a:xfrm>
            <a:off x="533400" y="6356352"/>
            <a:ext cx="762000" cy="365099"/>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900" u="none" cap="none" strike="noStrike">
                <a:solidFill>
                  <a:srgbClr val="898989"/>
                </a:solidFill>
                <a:latin typeface="Century Gothic"/>
                <a:ea typeface="Century Gothic"/>
                <a:cs typeface="Century Gothic"/>
                <a:sym typeface="Century Gothic"/>
              </a:defRPr>
            </a:lvl1pPr>
            <a:lvl2pPr indent="0" lvl="1" marL="0" marR="0" rtl="0" algn="ctr">
              <a:spcBef>
                <a:spcPts val="0"/>
              </a:spcBef>
              <a:buNone/>
              <a:defRPr b="0" i="0" sz="900" u="none" cap="none" strike="noStrike">
                <a:solidFill>
                  <a:srgbClr val="898989"/>
                </a:solidFill>
                <a:latin typeface="Century Gothic"/>
                <a:ea typeface="Century Gothic"/>
                <a:cs typeface="Century Gothic"/>
                <a:sym typeface="Century Gothic"/>
              </a:defRPr>
            </a:lvl2pPr>
            <a:lvl3pPr indent="0" lvl="2" marL="0" marR="0" rtl="0" algn="ctr">
              <a:spcBef>
                <a:spcPts val="0"/>
              </a:spcBef>
              <a:buNone/>
              <a:defRPr b="0" i="0" sz="900" u="none" cap="none" strike="noStrike">
                <a:solidFill>
                  <a:srgbClr val="898989"/>
                </a:solidFill>
                <a:latin typeface="Century Gothic"/>
                <a:ea typeface="Century Gothic"/>
                <a:cs typeface="Century Gothic"/>
                <a:sym typeface="Century Gothic"/>
              </a:defRPr>
            </a:lvl3pPr>
            <a:lvl4pPr indent="0" lvl="3" marL="0" marR="0" rtl="0" algn="ctr">
              <a:spcBef>
                <a:spcPts val="0"/>
              </a:spcBef>
              <a:buNone/>
              <a:defRPr b="0" i="0" sz="900" u="none" cap="none" strike="noStrike">
                <a:solidFill>
                  <a:srgbClr val="898989"/>
                </a:solidFill>
                <a:latin typeface="Century Gothic"/>
                <a:ea typeface="Century Gothic"/>
                <a:cs typeface="Century Gothic"/>
                <a:sym typeface="Century Gothic"/>
              </a:defRPr>
            </a:lvl4pPr>
            <a:lvl5pPr indent="0" lvl="4" marL="0" marR="0" rtl="0" algn="ctr">
              <a:spcBef>
                <a:spcPts val="0"/>
              </a:spcBef>
              <a:buNone/>
              <a:defRPr b="0" i="0" sz="900" u="none" cap="none" strike="noStrike">
                <a:solidFill>
                  <a:srgbClr val="898989"/>
                </a:solidFill>
                <a:latin typeface="Century Gothic"/>
                <a:ea typeface="Century Gothic"/>
                <a:cs typeface="Century Gothic"/>
                <a:sym typeface="Century Gothic"/>
              </a:defRPr>
            </a:lvl5pPr>
            <a:lvl6pPr indent="0" lvl="5" marL="0" marR="0" rtl="0" algn="ctr">
              <a:spcBef>
                <a:spcPts val="0"/>
              </a:spcBef>
              <a:buNone/>
              <a:defRPr b="0" i="0" sz="900" u="none" cap="none" strike="noStrike">
                <a:solidFill>
                  <a:srgbClr val="898989"/>
                </a:solidFill>
                <a:latin typeface="Century Gothic"/>
                <a:ea typeface="Century Gothic"/>
                <a:cs typeface="Century Gothic"/>
                <a:sym typeface="Century Gothic"/>
              </a:defRPr>
            </a:lvl6pPr>
            <a:lvl7pPr indent="0" lvl="6" marL="0" marR="0" rtl="0" algn="ctr">
              <a:spcBef>
                <a:spcPts val="0"/>
              </a:spcBef>
              <a:buNone/>
              <a:defRPr b="0" i="0" sz="900" u="none" cap="none" strike="noStrike">
                <a:solidFill>
                  <a:srgbClr val="898989"/>
                </a:solidFill>
                <a:latin typeface="Century Gothic"/>
                <a:ea typeface="Century Gothic"/>
                <a:cs typeface="Century Gothic"/>
                <a:sym typeface="Century Gothic"/>
              </a:defRPr>
            </a:lvl7pPr>
            <a:lvl8pPr indent="0" lvl="7" marL="0" marR="0" rtl="0" algn="ctr">
              <a:spcBef>
                <a:spcPts val="0"/>
              </a:spcBef>
              <a:buNone/>
              <a:defRPr b="0" i="0" sz="900" u="none" cap="none" strike="noStrike">
                <a:solidFill>
                  <a:srgbClr val="898989"/>
                </a:solidFill>
                <a:latin typeface="Century Gothic"/>
                <a:ea typeface="Century Gothic"/>
                <a:cs typeface="Century Gothic"/>
                <a:sym typeface="Century Gothic"/>
              </a:defRPr>
            </a:lvl8pPr>
            <a:lvl9pPr indent="0" lvl="8" marL="0" marR="0" rtl="0" algn="ctr">
              <a:spcBef>
                <a:spcPts val="0"/>
              </a:spcBef>
              <a:buNone/>
              <a:defRPr b="0" i="0" sz="900" u="none" cap="none" strike="noStrike">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466" name="Shape 466"/>
        <p:cNvGrpSpPr/>
        <p:nvPr/>
      </p:nvGrpSpPr>
      <p:grpSpPr>
        <a:xfrm>
          <a:off x="0" y="0"/>
          <a:ext cx="0" cy="0"/>
          <a:chOff x="0" y="0"/>
          <a:chExt cx="0" cy="0"/>
        </a:xfrm>
      </p:grpSpPr>
      <p:sp>
        <p:nvSpPr>
          <p:cNvPr id="467" name="Shape 467"/>
          <p:cNvSpPr txBox="1"/>
          <p:nvPr>
            <p:ph type="title"/>
          </p:nvPr>
        </p:nvSpPr>
        <p:spPr>
          <a:xfrm>
            <a:off x="4761" y="17461"/>
            <a:ext cx="9139200" cy="5922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1pPr>
            <a:lvl2pPr lvl="1"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2pPr>
            <a:lvl3pPr lvl="2"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3pPr>
            <a:lvl4pPr lvl="3"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4pPr>
            <a:lvl5pPr lvl="4"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5pPr>
            <a:lvl6pPr lvl="5"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6pPr>
            <a:lvl7pPr lvl="6"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7pPr>
            <a:lvl8pPr lvl="7"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8pPr>
            <a:lvl9pPr lvl="8"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9pPr>
          </a:lstStyle>
          <a:p/>
        </p:txBody>
      </p:sp>
      <p:sp>
        <p:nvSpPr>
          <p:cNvPr id="468" name="Shape 468"/>
          <p:cNvSpPr txBox="1"/>
          <p:nvPr>
            <p:ph idx="1" type="body"/>
          </p:nvPr>
        </p:nvSpPr>
        <p:spPr>
          <a:xfrm>
            <a:off x="457200" y="990601"/>
            <a:ext cx="8229600" cy="5257799"/>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64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entury Gothic"/>
                <a:ea typeface="Century Gothic"/>
                <a:cs typeface="Century Gothic"/>
                <a:sym typeface="Century Gothic"/>
              </a:defRPr>
            </a:lvl2pPr>
            <a:lvl3pPr indent="-381000" lvl="2" marL="1371600" marR="0" rtl="0" algn="l">
              <a:lnSpc>
                <a:spcPct val="100000"/>
              </a:lnSpc>
              <a:spcBef>
                <a:spcPts val="480"/>
              </a:spcBef>
              <a:spcAft>
                <a:spcPts val="0"/>
              </a:spcAft>
              <a:buClr>
                <a:schemeClr val="dk1"/>
              </a:buClr>
              <a:buSzPts val="2400"/>
              <a:buFont typeface="Courier New"/>
              <a:buChar char="o"/>
              <a:defRPr b="0" i="0" sz="2400" u="none" cap="none" strike="noStrike">
                <a:solidFill>
                  <a:schemeClr val="dk1"/>
                </a:solidFill>
                <a:latin typeface="Century Gothic"/>
                <a:ea typeface="Century Gothic"/>
                <a:cs typeface="Century Gothic"/>
                <a:sym typeface="Century Gothic"/>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469" name="Shape 469"/>
          <p:cNvSpPr txBox="1"/>
          <p:nvPr>
            <p:ph idx="11" type="ftr"/>
          </p:nvPr>
        </p:nvSpPr>
        <p:spPr>
          <a:xfrm>
            <a:off x="1600201" y="6356351"/>
            <a:ext cx="5333999" cy="365099"/>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800"/>
              <a:buFont typeface="Century Gothic"/>
              <a:buNone/>
              <a:defRPr b="0" i="0" sz="1800" u="none" cap="none" strike="noStrike">
                <a:solidFill>
                  <a:schemeClr val="dk1"/>
                </a:solidFill>
                <a:latin typeface="Century Gothic"/>
                <a:ea typeface="Century Gothic"/>
                <a:cs typeface="Century Gothic"/>
                <a:sym typeface="Century Gothic"/>
              </a:defRPr>
            </a:lvl9pPr>
          </a:lstStyle>
          <a:p/>
        </p:txBody>
      </p:sp>
      <p:sp>
        <p:nvSpPr>
          <p:cNvPr id="470" name="Shape 470"/>
          <p:cNvSpPr txBox="1"/>
          <p:nvPr>
            <p:ph idx="12" type="sldNum"/>
          </p:nvPr>
        </p:nvSpPr>
        <p:spPr>
          <a:xfrm>
            <a:off x="533400" y="6356351"/>
            <a:ext cx="762000" cy="365099"/>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200" u="none" cap="none" strike="noStrike">
                <a:solidFill>
                  <a:srgbClr val="898989"/>
                </a:solidFill>
                <a:latin typeface="Century Gothic"/>
                <a:ea typeface="Century Gothic"/>
                <a:cs typeface="Century Gothic"/>
                <a:sym typeface="Century Gothic"/>
              </a:defRPr>
            </a:lvl1pPr>
            <a:lvl2pPr indent="0" lvl="1" marL="0" marR="0" rtl="0" algn="ctr">
              <a:spcBef>
                <a:spcPts val="0"/>
              </a:spcBef>
              <a:buNone/>
              <a:defRPr b="0" i="0" sz="1200" u="none" cap="none" strike="noStrike">
                <a:solidFill>
                  <a:srgbClr val="898989"/>
                </a:solidFill>
                <a:latin typeface="Century Gothic"/>
                <a:ea typeface="Century Gothic"/>
                <a:cs typeface="Century Gothic"/>
                <a:sym typeface="Century Gothic"/>
              </a:defRPr>
            </a:lvl2pPr>
            <a:lvl3pPr indent="0" lvl="2" marL="0" marR="0" rtl="0" algn="ctr">
              <a:spcBef>
                <a:spcPts val="0"/>
              </a:spcBef>
              <a:buNone/>
              <a:defRPr b="0" i="0" sz="1200" u="none" cap="none" strike="noStrike">
                <a:solidFill>
                  <a:srgbClr val="898989"/>
                </a:solidFill>
                <a:latin typeface="Century Gothic"/>
                <a:ea typeface="Century Gothic"/>
                <a:cs typeface="Century Gothic"/>
                <a:sym typeface="Century Gothic"/>
              </a:defRPr>
            </a:lvl3pPr>
            <a:lvl4pPr indent="0" lvl="3" marL="0" marR="0" rtl="0" algn="ctr">
              <a:spcBef>
                <a:spcPts val="0"/>
              </a:spcBef>
              <a:buNone/>
              <a:defRPr b="0" i="0" sz="1200" u="none" cap="none" strike="noStrike">
                <a:solidFill>
                  <a:srgbClr val="898989"/>
                </a:solidFill>
                <a:latin typeface="Century Gothic"/>
                <a:ea typeface="Century Gothic"/>
                <a:cs typeface="Century Gothic"/>
                <a:sym typeface="Century Gothic"/>
              </a:defRPr>
            </a:lvl4pPr>
            <a:lvl5pPr indent="0" lvl="4" marL="0" marR="0" rtl="0" algn="ctr">
              <a:spcBef>
                <a:spcPts val="0"/>
              </a:spcBef>
              <a:buNone/>
              <a:defRPr b="0" i="0" sz="1200" u="none" cap="none" strike="noStrike">
                <a:solidFill>
                  <a:srgbClr val="898989"/>
                </a:solidFill>
                <a:latin typeface="Century Gothic"/>
                <a:ea typeface="Century Gothic"/>
                <a:cs typeface="Century Gothic"/>
                <a:sym typeface="Century Gothic"/>
              </a:defRPr>
            </a:lvl5pPr>
            <a:lvl6pPr indent="0" lvl="5" marL="0" marR="0" rtl="0" algn="ctr">
              <a:spcBef>
                <a:spcPts val="0"/>
              </a:spcBef>
              <a:buNone/>
              <a:defRPr b="0" i="0" sz="1200" u="none" cap="none" strike="noStrike">
                <a:solidFill>
                  <a:srgbClr val="898989"/>
                </a:solidFill>
                <a:latin typeface="Century Gothic"/>
                <a:ea typeface="Century Gothic"/>
                <a:cs typeface="Century Gothic"/>
                <a:sym typeface="Century Gothic"/>
              </a:defRPr>
            </a:lvl6pPr>
            <a:lvl7pPr indent="0" lvl="6" marL="0" marR="0" rtl="0" algn="ctr">
              <a:spcBef>
                <a:spcPts val="0"/>
              </a:spcBef>
              <a:buNone/>
              <a:defRPr b="0" i="0" sz="1200" u="none" cap="none" strike="noStrike">
                <a:solidFill>
                  <a:srgbClr val="898989"/>
                </a:solidFill>
                <a:latin typeface="Century Gothic"/>
                <a:ea typeface="Century Gothic"/>
                <a:cs typeface="Century Gothic"/>
                <a:sym typeface="Century Gothic"/>
              </a:defRPr>
            </a:lvl7pPr>
            <a:lvl8pPr indent="0" lvl="7" marL="0" marR="0" rtl="0" algn="ctr">
              <a:spcBef>
                <a:spcPts val="0"/>
              </a:spcBef>
              <a:buNone/>
              <a:defRPr b="0" i="0" sz="1200" u="none" cap="none" strike="noStrike">
                <a:solidFill>
                  <a:srgbClr val="898989"/>
                </a:solidFill>
                <a:latin typeface="Century Gothic"/>
                <a:ea typeface="Century Gothic"/>
                <a:cs typeface="Century Gothic"/>
                <a:sym typeface="Century Gothic"/>
              </a:defRPr>
            </a:lvl8pPr>
            <a:lvl9pPr indent="0" lvl="8" marL="0" marR="0" rtl="0" algn="ctr">
              <a:spcBef>
                <a:spcPts val="0"/>
              </a:spcBef>
              <a:buNone/>
              <a:defRPr b="0" i="0" sz="1200" u="none" cap="none" strike="noStrike">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524" name="Shape 524"/>
        <p:cNvGrpSpPr/>
        <p:nvPr/>
      </p:nvGrpSpPr>
      <p:grpSpPr>
        <a:xfrm>
          <a:off x="0" y="0"/>
          <a:ext cx="0" cy="0"/>
          <a:chOff x="0" y="0"/>
          <a:chExt cx="0" cy="0"/>
        </a:xfrm>
      </p:grpSpPr>
      <p:sp>
        <p:nvSpPr>
          <p:cNvPr id="525" name="Shape 525"/>
          <p:cNvSpPr txBox="1"/>
          <p:nvPr>
            <p:ph type="title"/>
          </p:nvPr>
        </p:nvSpPr>
        <p:spPr>
          <a:xfrm>
            <a:off x="4762" y="17462"/>
            <a:ext cx="9139237" cy="592137"/>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788"/>
              <a:buFont typeface="Arial"/>
              <a:buNone/>
              <a:defRPr b="0" i="0" sz="788" u="none" cap="none" strike="noStrike">
                <a:solidFill>
                  <a:srgbClr val="00000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6" name="Shape 526"/>
          <p:cNvSpPr txBox="1"/>
          <p:nvPr>
            <p:ph idx="1" type="body"/>
          </p:nvPr>
        </p:nvSpPr>
        <p:spPr>
          <a:xfrm>
            <a:off x="457200" y="990600"/>
            <a:ext cx="8229600" cy="52578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000000"/>
              </a:buClr>
              <a:buSzPts val="788"/>
              <a:buFont typeface="Arial"/>
              <a:buNone/>
              <a:defRPr b="0" i="0" sz="788"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788"/>
              <a:buFont typeface="Arial"/>
              <a:buNone/>
              <a:defRPr b="0" i="0" sz="788"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788"/>
              <a:buFont typeface="Arial"/>
              <a:buNone/>
              <a:defRPr b="0" i="0" sz="788"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788"/>
              <a:buFont typeface="Arial"/>
              <a:buNone/>
              <a:defRPr b="0" i="0" sz="788"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788"/>
              <a:buFont typeface="Arial"/>
              <a:buNone/>
              <a:defRPr b="0" i="0" sz="788"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788"/>
              <a:buFont typeface="Arial"/>
              <a:buNone/>
              <a:defRPr b="0" i="0" sz="788"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788"/>
              <a:buFont typeface="Arial"/>
              <a:buNone/>
              <a:defRPr b="0" i="0" sz="788"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788"/>
              <a:buFont typeface="Arial"/>
              <a:buNone/>
              <a:defRPr b="0" i="0" sz="788"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788"/>
              <a:buFont typeface="Arial"/>
              <a:buNone/>
              <a:defRPr b="0" i="0" sz="788" u="none" cap="none" strike="noStrike">
                <a:solidFill>
                  <a:srgbClr val="000000"/>
                </a:solidFill>
                <a:latin typeface="Arial"/>
                <a:ea typeface="Arial"/>
                <a:cs typeface="Arial"/>
                <a:sym typeface="Arial"/>
              </a:defRPr>
            </a:lvl9pPr>
          </a:lstStyle>
          <a:p/>
        </p:txBody>
      </p:sp>
      <p:sp>
        <p:nvSpPr>
          <p:cNvPr id="527" name="Shape 527"/>
          <p:cNvSpPr txBox="1"/>
          <p:nvPr>
            <p:ph idx="11" type="ftr"/>
          </p:nvPr>
        </p:nvSpPr>
        <p:spPr>
          <a:xfrm>
            <a:off x="1600200" y="6356350"/>
            <a:ext cx="5334000"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SzPts val="1400"/>
              <a:buNone/>
              <a:defRPr b="0" i="0" sz="1800" u="non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28" name="Shape 528"/>
          <p:cNvSpPr txBox="1"/>
          <p:nvPr>
            <p:ph idx="12" type="sldNum"/>
          </p:nvPr>
        </p:nvSpPr>
        <p:spPr>
          <a:xfrm>
            <a:off x="533400" y="6356350"/>
            <a:ext cx="762000"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898989"/>
              </a:buClr>
              <a:buSzPts val="600"/>
              <a:buFont typeface="Century Gothic"/>
              <a:buNone/>
              <a:defRPr b="0" i="0" sz="600" u="none">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584" name="Shape 584"/>
        <p:cNvGrpSpPr/>
        <p:nvPr/>
      </p:nvGrpSpPr>
      <p:grpSpPr>
        <a:xfrm>
          <a:off x="0" y="0"/>
          <a:ext cx="0" cy="0"/>
          <a:chOff x="0" y="0"/>
          <a:chExt cx="0" cy="0"/>
        </a:xfrm>
      </p:grpSpPr>
      <p:sp>
        <p:nvSpPr>
          <p:cNvPr id="585" name="Shape 585"/>
          <p:cNvSpPr txBox="1"/>
          <p:nvPr>
            <p:ph type="title"/>
          </p:nvPr>
        </p:nvSpPr>
        <p:spPr>
          <a:xfrm>
            <a:off x="4762" y="17462"/>
            <a:ext cx="9139237" cy="592137"/>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9pPr>
          </a:lstStyle>
          <a:p/>
        </p:txBody>
      </p:sp>
      <p:sp>
        <p:nvSpPr>
          <p:cNvPr id="586" name="Shape 586"/>
          <p:cNvSpPr txBox="1"/>
          <p:nvPr>
            <p:ph idx="1" type="body"/>
          </p:nvPr>
        </p:nvSpPr>
        <p:spPr>
          <a:xfrm>
            <a:off x="457200" y="990600"/>
            <a:ext cx="8229600" cy="5257800"/>
          </a:xfrm>
          <a:prstGeom prst="rect">
            <a:avLst/>
          </a:prstGeom>
          <a:noFill/>
          <a:ln>
            <a:noFill/>
          </a:ln>
        </p:spPr>
        <p:txBody>
          <a:bodyPr anchorCtr="0" anchor="t" bIns="91425" lIns="91425" spcFirstLastPara="1" rIns="91425" wrap="square" tIns="91425"/>
          <a:lstStyle>
            <a:lvl1pPr indent="-228600" lvl="0" marL="457200" marR="0" rtl="0" algn="l">
              <a:spcBef>
                <a:spcPts val="640"/>
              </a:spcBef>
              <a:spcAft>
                <a:spcPts val="0"/>
              </a:spcAft>
              <a:buSzPts val="1400"/>
              <a:buNone/>
              <a:defRPr b="0" i="0" sz="3200" u="none" cap="none" strike="noStrike">
                <a:solidFill>
                  <a:schemeClr val="dk1"/>
                </a:solidFill>
                <a:latin typeface="Century Gothic"/>
                <a:ea typeface="Century Gothic"/>
                <a:cs typeface="Century Gothic"/>
                <a:sym typeface="Century Gothic"/>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entury Gothic"/>
                <a:ea typeface="Century Gothic"/>
                <a:cs typeface="Century Gothic"/>
                <a:sym typeface="Century Gothic"/>
              </a:defRPr>
            </a:lvl2pPr>
            <a:lvl3pPr indent="-381000" lvl="2" marL="1371600" marR="0" rtl="0" algn="l">
              <a:spcBef>
                <a:spcPts val="480"/>
              </a:spcBef>
              <a:spcAft>
                <a:spcPts val="0"/>
              </a:spcAft>
              <a:buClr>
                <a:schemeClr val="dk1"/>
              </a:buClr>
              <a:buSzPts val="2400"/>
              <a:buFont typeface="Courier New"/>
              <a:buChar char="o"/>
              <a:defRPr b="0" i="0" sz="2400" u="none" cap="none" strike="noStrike">
                <a:solidFill>
                  <a:schemeClr val="dk1"/>
                </a:solidFill>
                <a:latin typeface="Century Gothic"/>
                <a:ea typeface="Century Gothic"/>
                <a:cs typeface="Century Gothic"/>
                <a:sym typeface="Century Gothic"/>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587" name="Shape 587"/>
          <p:cNvSpPr txBox="1"/>
          <p:nvPr>
            <p:ph idx="11" type="ftr"/>
          </p:nvPr>
        </p:nvSpPr>
        <p:spPr>
          <a:xfrm>
            <a:off x="1600200" y="6356350"/>
            <a:ext cx="5334000"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88" name="Shape 588"/>
          <p:cNvSpPr txBox="1"/>
          <p:nvPr>
            <p:ph idx="12" type="sldNum"/>
          </p:nvPr>
        </p:nvSpPr>
        <p:spPr>
          <a:xfrm>
            <a:off x="533400" y="6356350"/>
            <a:ext cx="762000"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898989"/>
              </a:buClr>
              <a:buSzPts val="1200"/>
              <a:buFont typeface="Century Gothic"/>
              <a:buNone/>
              <a:defRPr b="0" i="0" sz="1200" u="none" cap="none" strike="noStrike">
                <a:solidFill>
                  <a:srgbClr val="898989"/>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898989"/>
              </a:buClr>
              <a:buSzPts val="1200"/>
              <a:buFont typeface="Century Gothic"/>
              <a:buNone/>
              <a:defRPr b="0" i="0" sz="1200" u="none" cap="none" strike="noStrike">
                <a:solidFill>
                  <a:srgbClr val="898989"/>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898989"/>
              </a:buClr>
              <a:buSzPts val="1200"/>
              <a:buFont typeface="Century Gothic"/>
              <a:buNone/>
              <a:defRPr b="0" i="0" sz="1200" u="none" cap="none" strike="noStrike">
                <a:solidFill>
                  <a:srgbClr val="898989"/>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898989"/>
              </a:buClr>
              <a:buSzPts val="1200"/>
              <a:buFont typeface="Century Gothic"/>
              <a:buNone/>
              <a:defRPr b="0" i="0" sz="1200" u="none" cap="none" strike="noStrike">
                <a:solidFill>
                  <a:srgbClr val="898989"/>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898989"/>
              </a:buClr>
              <a:buSzPts val="1200"/>
              <a:buFont typeface="Century Gothic"/>
              <a:buNone/>
              <a:defRPr b="0" i="0" sz="1200" u="none" cap="none" strike="noStrike">
                <a:solidFill>
                  <a:srgbClr val="898989"/>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898989"/>
              </a:buClr>
              <a:buSzPts val="1200"/>
              <a:buFont typeface="Century Gothic"/>
              <a:buNone/>
              <a:defRPr b="0" i="0" sz="1200" u="none" cap="none" strike="noStrike">
                <a:solidFill>
                  <a:srgbClr val="898989"/>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898989"/>
              </a:buClr>
              <a:buSzPts val="1200"/>
              <a:buFont typeface="Century Gothic"/>
              <a:buNone/>
              <a:defRPr b="0" i="0" sz="1200" u="none" cap="none" strike="noStrike">
                <a:solidFill>
                  <a:srgbClr val="898989"/>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898989"/>
              </a:buClr>
              <a:buSzPts val="1200"/>
              <a:buFont typeface="Century Gothic"/>
              <a:buNone/>
              <a:defRPr b="0" i="0" sz="1200" u="none" cap="none" strike="noStrike">
                <a:solidFill>
                  <a:srgbClr val="898989"/>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898989"/>
              </a:buClr>
              <a:buSzPts val="1200"/>
              <a:buFont typeface="Century Gothic"/>
              <a:buNone/>
              <a:defRPr b="0" i="0" sz="1200" u="none" cap="none" strike="noStrike">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647" name="Shape 647"/>
        <p:cNvGrpSpPr/>
        <p:nvPr/>
      </p:nvGrpSpPr>
      <p:grpSpPr>
        <a:xfrm>
          <a:off x="0" y="0"/>
          <a:ext cx="0" cy="0"/>
          <a:chOff x="0" y="0"/>
          <a:chExt cx="0" cy="0"/>
        </a:xfrm>
      </p:grpSpPr>
      <p:sp>
        <p:nvSpPr>
          <p:cNvPr id="648" name="Shape 648"/>
          <p:cNvSpPr txBox="1"/>
          <p:nvPr>
            <p:ph type="title"/>
          </p:nvPr>
        </p:nvSpPr>
        <p:spPr>
          <a:xfrm>
            <a:off x="628650" y="365125"/>
            <a:ext cx="78867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49" name="Shape 649"/>
          <p:cNvSpPr txBox="1"/>
          <p:nvPr>
            <p:ph idx="1" type="body"/>
          </p:nvPr>
        </p:nvSpPr>
        <p:spPr>
          <a:xfrm>
            <a:off x="628650" y="1825625"/>
            <a:ext cx="78867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50" name="Shape 650"/>
          <p:cNvSpPr txBox="1"/>
          <p:nvPr>
            <p:ph idx="10" type="dt"/>
          </p:nvPr>
        </p:nvSpPr>
        <p:spPr>
          <a:xfrm>
            <a:off x="628650" y="6356350"/>
            <a:ext cx="20574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51" name="Shape 651"/>
          <p:cNvSpPr txBox="1"/>
          <p:nvPr>
            <p:ph idx="11" type="ftr"/>
          </p:nvPr>
        </p:nvSpPr>
        <p:spPr>
          <a:xfrm>
            <a:off x="3028950" y="6356350"/>
            <a:ext cx="30861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52" name="Shape 652"/>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19" name="Shape 1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2"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23" name="Shape 23"/>
        <p:cNvGrpSpPr/>
        <p:nvPr/>
      </p:nvGrpSpPr>
      <p:grpSpPr>
        <a:xfrm>
          <a:off x="0" y="0"/>
          <a:ext cx="0" cy="0"/>
          <a:chOff x="0" y="0"/>
          <a:chExt cx="0" cy="0"/>
        </a:xfrm>
      </p:grpSpPr>
      <p:sp>
        <p:nvSpPr>
          <p:cNvPr id="24" name="Shape 24"/>
          <p:cNvSpPr txBox="1"/>
          <p:nvPr>
            <p:ph type="title"/>
          </p:nvPr>
        </p:nvSpPr>
        <p:spPr>
          <a:xfrm>
            <a:off x="4354" y="17417"/>
            <a:ext cx="9139646" cy="592183"/>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5" name="Shape 25"/>
          <p:cNvSpPr txBox="1"/>
          <p:nvPr>
            <p:ph idx="1" type="body"/>
          </p:nvPr>
        </p:nvSpPr>
        <p:spPr>
          <a:xfrm>
            <a:off x="457200" y="990601"/>
            <a:ext cx="8229600" cy="5257800"/>
          </a:xfrm>
          <a:prstGeom prst="rect">
            <a:avLst/>
          </a:prstGeom>
          <a:noFill/>
          <a:ln>
            <a:noFill/>
          </a:ln>
        </p:spPr>
        <p:txBody>
          <a:bodyPr anchorCtr="0" anchor="t" bIns="91425" lIns="91425" spcFirstLastPara="1" rIns="91425" wrap="square" tIns="91425"/>
          <a:lstStyle>
            <a:lvl1pPr indent="-228600" lvl="0" marL="457200" marR="0" rtl="0" algn="l">
              <a:spcBef>
                <a:spcPts val="480"/>
              </a:spcBef>
              <a:spcAft>
                <a:spcPts val="0"/>
              </a:spcAft>
              <a:buClr>
                <a:schemeClr val="dk2"/>
              </a:buClr>
              <a:buSzPts val="2400"/>
              <a:buFont typeface="Arial"/>
              <a:buNone/>
              <a:defRPr b="0" i="0" sz="2400" u="none" cap="none" strike="noStrike">
                <a:solidFill>
                  <a:schemeClr val="dk2"/>
                </a:solidFill>
                <a:latin typeface="Century Gothic"/>
                <a:ea typeface="Century Gothic"/>
                <a:cs typeface="Century Gothic"/>
                <a:sym typeface="Century Gothic"/>
              </a:defRPr>
            </a:lvl1pPr>
            <a:lvl2pPr indent="-355600" lvl="1" marL="914400" marR="0" rtl="0" algn="l">
              <a:spcBef>
                <a:spcPts val="400"/>
              </a:spcBef>
              <a:spcAft>
                <a:spcPts val="0"/>
              </a:spcAft>
              <a:buClr>
                <a:schemeClr val="dk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rtl="0" algn="l">
              <a:spcBef>
                <a:spcPts val="360"/>
              </a:spcBef>
              <a:spcAft>
                <a:spcPts val="0"/>
              </a:spcAft>
              <a:buClr>
                <a:schemeClr val="dk2"/>
              </a:buClr>
              <a:buSzPts val="1800"/>
              <a:buFont typeface="Courier New"/>
              <a:buChar char="o"/>
              <a:defRPr b="0" i="0" sz="1800" u="none" cap="none" strike="noStrike">
                <a:solidFill>
                  <a:schemeClr val="dk2"/>
                </a:solidFill>
                <a:latin typeface="Century Gothic"/>
                <a:ea typeface="Century Gothic"/>
                <a:cs typeface="Century Gothic"/>
                <a:sym typeface="Century Gothic"/>
              </a:defRPr>
            </a:lvl3pPr>
            <a:lvl4pPr indent="-330200" lvl="3" marL="1828800" marR="0" rtl="0" algn="l">
              <a:spcBef>
                <a:spcPts val="320"/>
              </a:spcBef>
              <a:spcAft>
                <a:spcPts val="0"/>
              </a:spcAft>
              <a:buClr>
                <a:schemeClr val="dk2"/>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rtl="0" algn="l">
              <a:spcBef>
                <a:spcPts val="320"/>
              </a:spcBef>
              <a:spcAft>
                <a:spcPts val="0"/>
              </a:spcAft>
              <a:buClr>
                <a:schemeClr val="dk2"/>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26" name="Shape 26"/>
          <p:cNvSpPr txBox="1"/>
          <p:nvPr>
            <p:ph idx="11" type="ftr"/>
          </p:nvPr>
        </p:nvSpPr>
        <p:spPr>
          <a:xfrm>
            <a:off x="1600200" y="6356350"/>
            <a:ext cx="53340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7" name="Shape 27"/>
          <p:cNvSpPr txBox="1"/>
          <p:nvPr>
            <p:ph idx="12" type="sldNum"/>
          </p:nvPr>
        </p:nvSpPr>
        <p:spPr>
          <a:xfrm>
            <a:off x="457200" y="6356350"/>
            <a:ext cx="762000" cy="365125"/>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sz="1200">
                <a:solidFill>
                  <a:schemeClr val="dk2"/>
                </a:solidFill>
                <a:latin typeface="Century Gothic"/>
                <a:ea typeface="Century Gothic"/>
                <a:cs typeface="Century Gothic"/>
                <a:sym typeface="Century Gothic"/>
              </a:defRPr>
            </a:lvl1pPr>
            <a:lvl2pPr indent="0" lvl="1" marL="0" marR="0" rtl="0" algn="l">
              <a:spcBef>
                <a:spcPts val="0"/>
              </a:spcBef>
              <a:buNone/>
              <a:defRPr sz="1200">
                <a:solidFill>
                  <a:schemeClr val="dk2"/>
                </a:solidFill>
                <a:latin typeface="Century Gothic"/>
                <a:ea typeface="Century Gothic"/>
                <a:cs typeface="Century Gothic"/>
                <a:sym typeface="Century Gothic"/>
              </a:defRPr>
            </a:lvl2pPr>
            <a:lvl3pPr indent="0" lvl="2" marL="0" marR="0" rtl="0" algn="l">
              <a:spcBef>
                <a:spcPts val="0"/>
              </a:spcBef>
              <a:buNone/>
              <a:defRPr sz="1200">
                <a:solidFill>
                  <a:schemeClr val="dk2"/>
                </a:solidFill>
                <a:latin typeface="Century Gothic"/>
                <a:ea typeface="Century Gothic"/>
                <a:cs typeface="Century Gothic"/>
                <a:sym typeface="Century Gothic"/>
              </a:defRPr>
            </a:lvl3pPr>
            <a:lvl4pPr indent="0" lvl="3" marL="0" marR="0" rtl="0" algn="l">
              <a:spcBef>
                <a:spcPts val="0"/>
              </a:spcBef>
              <a:buNone/>
              <a:defRPr sz="1200">
                <a:solidFill>
                  <a:schemeClr val="dk2"/>
                </a:solidFill>
                <a:latin typeface="Century Gothic"/>
                <a:ea typeface="Century Gothic"/>
                <a:cs typeface="Century Gothic"/>
                <a:sym typeface="Century Gothic"/>
              </a:defRPr>
            </a:lvl4pPr>
            <a:lvl5pPr indent="0" lvl="4" marL="0" marR="0" rtl="0" algn="l">
              <a:spcBef>
                <a:spcPts val="0"/>
              </a:spcBef>
              <a:buNone/>
              <a:defRPr sz="1200">
                <a:solidFill>
                  <a:schemeClr val="dk2"/>
                </a:solidFill>
                <a:latin typeface="Century Gothic"/>
                <a:ea typeface="Century Gothic"/>
                <a:cs typeface="Century Gothic"/>
                <a:sym typeface="Century Gothic"/>
              </a:defRPr>
            </a:lvl5pPr>
            <a:lvl6pPr indent="0" lvl="5" marL="0" marR="0" rtl="0" algn="l">
              <a:spcBef>
                <a:spcPts val="0"/>
              </a:spcBef>
              <a:buNone/>
              <a:defRPr sz="1200">
                <a:solidFill>
                  <a:schemeClr val="dk2"/>
                </a:solidFill>
                <a:latin typeface="Century Gothic"/>
                <a:ea typeface="Century Gothic"/>
                <a:cs typeface="Century Gothic"/>
                <a:sym typeface="Century Gothic"/>
              </a:defRPr>
            </a:lvl6pPr>
            <a:lvl7pPr indent="0" lvl="6" marL="0" marR="0" rtl="0" algn="l">
              <a:spcBef>
                <a:spcPts val="0"/>
              </a:spcBef>
              <a:buNone/>
              <a:defRPr sz="1200">
                <a:solidFill>
                  <a:schemeClr val="dk2"/>
                </a:solidFill>
                <a:latin typeface="Century Gothic"/>
                <a:ea typeface="Century Gothic"/>
                <a:cs typeface="Century Gothic"/>
                <a:sym typeface="Century Gothic"/>
              </a:defRPr>
            </a:lvl7pPr>
            <a:lvl8pPr indent="0" lvl="7" marL="0" marR="0" rtl="0" algn="l">
              <a:spcBef>
                <a:spcPts val="0"/>
              </a:spcBef>
              <a:buNone/>
              <a:defRPr sz="1200">
                <a:solidFill>
                  <a:schemeClr val="dk2"/>
                </a:solidFill>
                <a:latin typeface="Century Gothic"/>
                <a:ea typeface="Century Gothic"/>
                <a:cs typeface="Century Gothic"/>
                <a:sym typeface="Century Gothic"/>
              </a:defRPr>
            </a:lvl8pPr>
            <a:lvl9pPr indent="0" lvl="8" marL="0" marR="0" rtl="0" algn="l">
              <a:spcBef>
                <a:spcPts val="0"/>
              </a:spcBef>
              <a:buNone/>
              <a:defRPr sz="1200">
                <a:solidFill>
                  <a:schemeClr val="dk2"/>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79" name="Shape 7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2" r:id="rId2"/>
    <p:sldLayoutId id="2147483663" r:id="rId3"/>
    <p:sldLayoutId id="2147483664"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95" name="Shape 95"/>
        <p:cNvGrpSpPr/>
        <p:nvPr/>
      </p:nvGrpSpPr>
      <p:grpSpPr>
        <a:xfrm>
          <a:off x="0" y="0"/>
          <a:ext cx="0" cy="0"/>
          <a:chOff x="0" y="0"/>
          <a:chExt cx="0" cy="0"/>
        </a:xfrm>
      </p:grpSpPr>
      <p:sp>
        <p:nvSpPr>
          <p:cNvPr id="96" name="Shape 96"/>
          <p:cNvSpPr txBox="1"/>
          <p:nvPr>
            <p:ph type="title"/>
          </p:nvPr>
        </p:nvSpPr>
        <p:spPr>
          <a:xfrm>
            <a:off x="4763" y="17463"/>
            <a:ext cx="9139200" cy="592200"/>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9pPr>
          </a:lstStyle>
          <a:p/>
        </p:txBody>
      </p:sp>
      <p:sp>
        <p:nvSpPr>
          <p:cNvPr id="97" name="Shape 97"/>
          <p:cNvSpPr txBox="1"/>
          <p:nvPr>
            <p:ph idx="1" type="body"/>
          </p:nvPr>
        </p:nvSpPr>
        <p:spPr>
          <a:xfrm>
            <a:off x="457200" y="990600"/>
            <a:ext cx="8229600" cy="5257800"/>
          </a:xfrm>
          <a:prstGeom prst="rect">
            <a:avLst/>
          </a:prstGeom>
          <a:noFill/>
          <a:ln>
            <a:noFill/>
          </a:ln>
        </p:spPr>
        <p:txBody>
          <a:bodyPr anchorCtr="0" anchor="t" bIns="91425" lIns="91425" spcFirstLastPara="1" rIns="91425" wrap="square" tIns="91425"/>
          <a:lstStyle>
            <a:lvl1pPr indent="-228600" lvl="0" marL="457200" marR="0" rtl="0" algn="l">
              <a:spcBef>
                <a:spcPts val="640"/>
              </a:spcBef>
              <a:spcAft>
                <a:spcPts val="0"/>
              </a:spcAft>
              <a:buSzPts val="1400"/>
              <a:buNone/>
              <a:defRPr b="0" i="0" sz="3200" u="none" cap="none" strike="noStrike">
                <a:solidFill>
                  <a:schemeClr val="dk1"/>
                </a:solidFill>
                <a:latin typeface="Century Gothic"/>
                <a:ea typeface="Century Gothic"/>
                <a:cs typeface="Century Gothic"/>
                <a:sym typeface="Century Gothic"/>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entury Gothic"/>
                <a:ea typeface="Century Gothic"/>
                <a:cs typeface="Century Gothic"/>
                <a:sym typeface="Century Gothic"/>
              </a:defRPr>
            </a:lvl2pPr>
            <a:lvl3pPr indent="-381000" lvl="2" marL="1371600" marR="0" rtl="0" algn="l">
              <a:spcBef>
                <a:spcPts val="480"/>
              </a:spcBef>
              <a:spcAft>
                <a:spcPts val="0"/>
              </a:spcAft>
              <a:buClr>
                <a:schemeClr val="dk1"/>
              </a:buClr>
              <a:buSzPts val="2400"/>
              <a:buFont typeface="Courier New"/>
              <a:buChar char="o"/>
              <a:defRPr b="0" i="0" sz="2400" u="none" cap="none" strike="noStrike">
                <a:solidFill>
                  <a:schemeClr val="dk1"/>
                </a:solidFill>
                <a:latin typeface="Century Gothic"/>
                <a:ea typeface="Century Gothic"/>
                <a:cs typeface="Century Gothic"/>
                <a:sym typeface="Century Gothic"/>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98" name="Shape 98"/>
          <p:cNvSpPr txBox="1"/>
          <p:nvPr>
            <p:ph idx="11" type="ftr"/>
          </p:nvPr>
        </p:nvSpPr>
        <p:spPr>
          <a:xfrm>
            <a:off x="1600200" y="6356350"/>
            <a:ext cx="5334000" cy="3651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99" name="Shape 99"/>
          <p:cNvSpPr txBox="1"/>
          <p:nvPr>
            <p:ph idx="12" type="sldNum"/>
          </p:nvPr>
        </p:nvSpPr>
        <p:spPr>
          <a:xfrm>
            <a:off x="533400" y="6356350"/>
            <a:ext cx="762000" cy="3651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0" i="0" sz="1200" u="none" cap="none" strike="noStrike">
                <a:solidFill>
                  <a:srgbClr val="898989"/>
                </a:solidFill>
                <a:latin typeface="Century Gothic"/>
                <a:ea typeface="Century Gothic"/>
                <a:cs typeface="Century Gothic"/>
                <a:sym typeface="Century Gothic"/>
              </a:defRPr>
            </a:lvl1pPr>
            <a:lvl2pPr indent="0" lvl="1" marL="0" marR="0" rtl="0" algn="ctr">
              <a:spcBef>
                <a:spcPts val="0"/>
              </a:spcBef>
              <a:spcAft>
                <a:spcPts val="0"/>
              </a:spcAft>
              <a:buNone/>
              <a:defRPr b="0" i="0" sz="1200" u="none" cap="none" strike="noStrike">
                <a:solidFill>
                  <a:srgbClr val="898989"/>
                </a:solidFill>
                <a:latin typeface="Century Gothic"/>
                <a:ea typeface="Century Gothic"/>
                <a:cs typeface="Century Gothic"/>
                <a:sym typeface="Century Gothic"/>
              </a:defRPr>
            </a:lvl2pPr>
            <a:lvl3pPr indent="0" lvl="2" marL="0" marR="0" rtl="0" algn="ctr">
              <a:spcBef>
                <a:spcPts val="0"/>
              </a:spcBef>
              <a:spcAft>
                <a:spcPts val="0"/>
              </a:spcAft>
              <a:buNone/>
              <a:defRPr b="0" i="0" sz="1200" u="none" cap="none" strike="noStrike">
                <a:solidFill>
                  <a:srgbClr val="898989"/>
                </a:solidFill>
                <a:latin typeface="Century Gothic"/>
                <a:ea typeface="Century Gothic"/>
                <a:cs typeface="Century Gothic"/>
                <a:sym typeface="Century Gothic"/>
              </a:defRPr>
            </a:lvl3pPr>
            <a:lvl4pPr indent="0" lvl="3" marL="0" marR="0" rtl="0" algn="ctr">
              <a:spcBef>
                <a:spcPts val="0"/>
              </a:spcBef>
              <a:spcAft>
                <a:spcPts val="0"/>
              </a:spcAft>
              <a:buNone/>
              <a:defRPr b="0" i="0" sz="1200" u="none" cap="none" strike="noStrike">
                <a:solidFill>
                  <a:srgbClr val="898989"/>
                </a:solidFill>
                <a:latin typeface="Century Gothic"/>
                <a:ea typeface="Century Gothic"/>
                <a:cs typeface="Century Gothic"/>
                <a:sym typeface="Century Gothic"/>
              </a:defRPr>
            </a:lvl4pPr>
            <a:lvl5pPr indent="0" lvl="4" marL="0" marR="0" rtl="0" algn="ctr">
              <a:spcBef>
                <a:spcPts val="0"/>
              </a:spcBef>
              <a:spcAft>
                <a:spcPts val="0"/>
              </a:spcAft>
              <a:buNone/>
              <a:defRPr b="0" i="0" sz="1200" u="none" cap="none" strike="noStrike">
                <a:solidFill>
                  <a:srgbClr val="898989"/>
                </a:solidFill>
                <a:latin typeface="Century Gothic"/>
                <a:ea typeface="Century Gothic"/>
                <a:cs typeface="Century Gothic"/>
                <a:sym typeface="Century Gothic"/>
              </a:defRPr>
            </a:lvl5pPr>
            <a:lvl6pPr indent="0" lvl="5" marL="0" marR="0" rtl="0" algn="ctr">
              <a:spcBef>
                <a:spcPts val="0"/>
              </a:spcBef>
              <a:spcAft>
                <a:spcPts val="0"/>
              </a:spcAft>
              <a:buNone/>
              <a:defRPr b="0" i="0" sz="1200" u="none" cap="none" strike="noStrike">
                <a:solidFill>
                  <a:srgbClr val="898989"/>
                </a:solidFill>
                <a:latin typeface="Century Gothic"/>
                <a:ea typeface="Century Gothic"/>
                <a:cs typeface="Century Gothic"/>
                <a:sym typeface="Century Gothic"/>
              </a:defRPr>
            </a:lvl6pPr>
            <a:lvl7pPr indent="0" lvl="6" marL="0" marR="0" rtl="0" algn="ctr">
              <a:spcBef>
                <a:spcPts val="0"/>
              </a:spcBef>
              <a:spcAft>
                <a:spcPts val="0"/>
              </a:spcAft>
              <a:buNone/>
              <a:defRPr b="0" i="0" sz="1200" u="none" cap="none" strike="noStrike">
                <a:solidFill>
                  <a:srgbClr val="898989"/>
                </a:solidFill>
                <a:latin typeface="Century Gothic"/>
                <a:ea typeface="Century Gothic"/>
                <a:cs typeface="Century Gothic"/>
                <a:sym typeface="Century Gothic"/>
              </a:defRPr>
            </a:lvl7pPr>
            <a:lvl8pPr indent="0" lvl="7" marL="0" marR="0" rtl="0" algn="ctr">
              <a:spcBef>
                <a:spcPts val="0"/>
              </a:spcBef>
              <a:spcAft>
                <a:spcPts val="0"/>
              </a:spcAft>
              <a:buNone/>
              <a:defRPr b="0" i="0" sz="1200" u="none" cap="none" strike="noStrike">
                <a:solidFill>
                  <a:srgbClr val="898989"/>
                </a:solidFill>
                <a:latin typeface="Century Gothic"/>
                <a:ea typeface="Century Gothic"/>
                <a:cs typeface="Century Gothic"/>
                <a:sym typeface="Century Gothic"/>
              </a:defRPr>
            </a:lvl8pPr>
            <a:lvl9pPr indent="0" lvl="8" marL="0" marR="0" rtl="0" algn="ctr">
              <a:spcBef>
                <a:spcPts val="0"/>
              </a:spcBef>
              <a:spcAft>
                <a:spcPts val="0"/>
              </a:spcAft>
              <a:buNone/>
              <a:defRPr b="0" i="0" sz="1200" u="none" cap="none" strike="noStrike">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158" name="Shape 158"/>
        <p:cNvGrpSpPr/>
        <p:nvPr/>
      </p:nvGrpSpPr>
      <p:grpSpPr>
        <a:xfrm>
          <a:off x="0" y="0"/>
          <a:ext cx="0" cy="0"/>
          <a:chOff x="0" y="0"/>
          <a:chExt cx="0" cy="0"/>
        </a:xfrm>
      </p:grpSpPr>
      <p:sp>
        <p:nvSpPr>
          <p:cNvPr id="159" name="Shape 159"/>
          <p:cNvSpPr txBox="1"/>
          <p:nvPr>
            <p:ph type="title"/>
          </p:nvPr>
        </p:nvSpPr>
        <p:spPr>
          <a:xfrm>
            <a:off x="4764" y="17464"/>
            <a:ext cx="9139237" cy="592137"/>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4400" u="none" cap="none" strike="noStrike">
                <a:solidFill>
                  <a:schemeClr val="lt1"/>
                </a:solidFill>
                <a:latin typeface="Rockwell"/>
                <a:ea typeface="Rockwell"/>
                <a:cs typeface="Rockwell"/>
                <a:sym typeface="Rockwell"/>
              </a:defRPr>
            </a:lvl9pPr>
          </a:lstStyle>
          <a:p/>
        </p:txBody>
      </p:sp>
      <p:sp>
        <p:nvSpPr>
          <p:cNvPr id="160" name="Shape 160"/>
          <p:cNvSpPr txBox="1"/>
          <p:nvPr>
            <p:ph idx="1" type="body"/>
          </p:nvPr>
        </p:nvSpPr>
        <p:spPr>
          <a:xfrm>
            <a:off x="457200" y="990600"/>
            <a:ext cx="8229600" cy="5257800"/>
          </a:xfrm>
          <a:prstGeom prst="rect">
            <a:avLst/>
          </a:prstGeom>
          <a:noFill/>
          <a:ln>
            <a:noFill/>
          </a:ln>
        </p:spPr>
        <p:txBody>
          <a:bodyPr anchorCtr="0" anchor="t" bIns="91425" lIns="91425" spcFirstLastPara="1" rIns="91425" wrap="square" tIns="91425"/>
          <a:lstStyle>
            <a:lvl1pPr indent="-228600" lvl="0" marL="457200" marR="0" rtl="0" algn="l">
              <a:spcBef>
                <a:spcPts val="640"/>
              </a:spcBef>
              <a:spcAft>
                <a:spcPts val="0"/>
              </a:spcAft>
              <a:buSzPts val="1400"/>
              <a:buNone/>
              <a:defRPr b="0" i="0" sz="3200" u="none" cap="none" strike="noStrike">
                <a:solidFill>
                  <a:schemeClr val="dk1"/>
                </a:solidFill>
                <a:latin typeface="Century Gothic"/>
                <a:ea typeface="Century Gothic"/>
                <a:cs typeface="Century Gothic"/>
                <a:sym typeface="Century Gothic"/>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entury Gothic"/>
                <a:ea typeface="Century Gothic"/>
                <a:cs typeface="Century Gothic"/>
                <a:sym typeface="Century Gothic"/>
              </a:defRPr>
            </a:lvl2pPr>
            <a:lvl3pPr indent="-381000" lvl="2" marL="1371600" marR="0" rtl="0" algn="l">
              <a:spcBef>
                <a:spcPts val="480"/>
              </a:spcBef>
              <a:spcAft>
                <a:spcPts val="0"/>
              </a:spcAft>
              <a:buClr>
                <a:schemeClr val="dk1"/>
              </a:buClr>
              <a:buSzPts val="2400"/>
              <a:buFont typeface="Courier New"/>
              <a:buChar char="o"/>
              <a:defRPr b="0" i="0" sz="2400" u="none" cap="none" strike="noStrike">
                <a:solidFill>
                  <a:schemeClr val="dk1"/>
                </a:solidFill>
                <a:latin typeface="Century Gothic"/>
                <a:ea typeface="Century Gothic"/>
                <a:cs typeface="Century Gothic"/>
                <a:sym typeface="Century Gothic"/>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161" name="Shape 161"/>
          <p:cNvSpPr txBox="1"/>
          <p:nvPr>
            <p:ph idx="11" type="ftr"/>
          </p:nvPr>
        </p:nvSpPr>
        <p:spPr>
          <a:xfrm>
            <a:off x="1600200" y="6356351"/>
            <a:ext cx="53340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62" name="Shape 162"/>
          <p:cNvSpPr txBox="1"/>
          <p:nvPr>
            <p:ph idx="12" type="sldNum"/>
          </p:nvPr>
        </p:nvSpPr>
        <p:spPr>
          <a:xfrm>
            <a:off x="533400" y="6356351"/>
            <a:ext cx="762000" cy="365125"/>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200" u="none" cap="none" strike="noStrike">
                <a:solidFill>
                  <a:srgbClr val="898989"/>
                </a:solidFill>
                <a:latin typeface="Century Gothic"/>
                <a:ea typeface="Century Gothic"/>
                <a:cs typeface="Century Gothic"/>
                <a:sym typeface="Century Gothic"/>
              </a:defRPr>
            </a:lvl1pPr>
            <a:lvl2pPr indent="0" lvl="1" marL="0" marR="0" rtl="0" algn="ctr">
              <a:spcBef>
                <a:spcPts val="0"/>
              </a:spcBef>
              <a:buNone/>
              <a:defRPr b="0" i="0" sz="1200" u="none" cap="none" strike="noStrike">
                <a:solidFill>
                  <a:srgbClr val="898989"/>
                </a:solidFill>
                <a:latin typeface="Century Gothic"/>
                <a:ea typeface="Century Gothic"/>
                <a:cs typeface="Century Gothic"/>
                <a:sym typeface="Century Gothic"/>
              </a:defRPr>
            </a:lvl2pPr>
            <a:lvl3pPr indent="0" lvl="2" marL="0" marR="0" rtl="0" algn="ctr">
              <a:spcBef>
                <a:spcPts val="0"/>
              </a:spcBef>
              <a:buNone/>
              <a:defRPr b="0" i="0" sz="1200" u="none" cap="none" strike="noStrike">
                <a:solidFill>
                  <a:srgbClr val="898989"/>
                </a:solidFill>
                <a:latin typeface="Century Gothic"/>
                <a:ea typeface="Century Gothic"/>
                <a:cs typeface="Century Gothic"/>
                <a:sym typeface="Century Gothic"/>
              </a:defRPr>
            </a:lvl3pPr>
            <a:lvl4pPr indent="0" lvl="3" marL="0" marR="0" rtl="0" algn="ctr">
              <a:spcBef>
                <a:spcPts val="0"/>
              </a:spcBef>
              <a:buNone/>
              <a:defRPr b="0" i="0" sz="1200" u="none" cap="none" strike="noStrike">
                <a:solidFill>
                  <a:srgbClr val="898989"/>
                </a:solidFill>
                <a:latin typeface="Century Gothic"/>
                <a:ea typeface="Century Gothic"/>
                <a:cs typeface="Century Gothic"/>
                <a:sym typeface="Century Gothic"/>
              </a:defRPr>
            </a:lvl4pPr>
            <a:lvl5pPr indent="0" lvl="4" marL="0" marR="0" rtl="0" algn="ctr">
              <a:spcBef>
                <a:spcPts val="0"/>
              </a:spcBef>
              <a:buNone/>
              <a:defRPr b="0" i="0" sz="1200" u="none" cap="none" strike="noStrike">
                <a:solidFill>
                  <a:srgbClr val="898989"/>
                </a:solidFill>
                <a:latin typeface="Century Gothic"/>
                <a:ea typeface="Century Gothic"/>
                <a:cs typeface="Century Gothic"/>
                <a:sym typeface="Century Gothic"/>
              </a:defRPr>
            </a:lvl5pPr>
            <a:lvl6pPr indent="0" lvl="5" marL="0" marR="0" rtl="0" algn="ctr">
              <a:spcBef>
                <a:spcPts val="0"/>
              </a:spcBef>
              <a:buNone/>
              <a:defRPr b="0" i="0" sz="1200" u="none" cap="none" strike="noStrike">
                <a:solidFill>
                  <a:srgbClr val="898989"/>
                </a:solidFill>
                <a:latin typeface="Century Gothic"/>
                <a:ea typeface="Century Gothic"/>
                <a:cs typeface="Century Gothic"/>
                <a:sym typeface="Century Gothic"/>
              </a:defRPr>
            </a:lvl6pPr>
            <a:lvl7pPr indent="0" lvl="6" marL="0" marR="0" rtl="0" algn="ctr">
              <a:spcBef>
                <a:spcPts val="0"/>
              </a:spcBef>
              <a:buNone/>
              <a:defRPr b="0" i="0" sz="1200" u="none" cap="none" strike="noStrike">
                <a:solidFill>
                  <a:srgbClr val="898989"/>
                </a:solidFill>
                <a:latin typeface="Century Gothic"/>
                <a:ea typeface="Century Gothic"/>
                <a:cs typeface="Century Gothic"/>
                <a:sym typeface="Century Gothic"/>
              </a:defRPr>
            </a:lvl7pPr>
            <a:lvl8pPr indent="0" lvl="7" marL="0" marR="0" rtl="0" algn="ctr">
              <a:spcBef>
                <a:spcPts val="0"/>
              </a:spcBef>
              <a:buNone/>
              <a:defRPr b="0" i="0" sz="1200" u="none" cap="none" strike="noStrike">
                <a:solidFill>
                  <a:srgbClr val="898989"/>
                </a:solidFill>
                <a:latin typeface="Century Gothic"/>
                <a:ea typeface="Century Gothic"/>
                <a:cs typeface="Century Gothic"/>
                <a:sym typeface="Century Gothic"/>
              </a:defRPr>
            </a:lvl8pPr>
            <a:lvl9pPr indent="0" lvl="8" marL="0" marR="0" rtl="0" algn="ctr">
              <a:spcBef>
                <a:spcPts val="0"/>
              </a:spcBef>
              <a:buNone/>
              <a:defRPr b="0" i="0" sz="1200" u="none" cap="none" strike="noStrike">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221" name="Shape 221"/>
        <p:cNvGrpSpPr/>
        <p:nvPr/>
      </p:nvGrpSpPr>
      <p:grpSpPr>
        <a:xfrm>
          <a:off x="0" y="0"/>
          <a:ext cx="0" cy="0"/>
          <a:chOff x="0" y="0"/>
          <a:chExt cx="0" cy="0"/>
        </a:xfrm>
      </p:grpSpPr>
      <p:sp>
        <p:nvSpPr>
          <p:cNvPr id="222" name="Shape 222"/>
          <p:cNvSpPr txBox="1"/>
          <p:nvPr>
            <p:ph type="title"/>
          </p:nvPr>
        </p:nvSpPr>
        <p:spPr>
          <a:xfrm>
            <a:off x="4764" y="17464"/>
            <a:ext cx="9139237" cy="592137"/>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9pPr>
          </a:lstStyle>
          <a:p/>
        </p:txBody>
      </p:sp>
      <p:sp>
        <p:nvSpPr>
          <p:cNvPr id="223" name="Shape 223"/>
          <p:cNvSpPr txBox="1"/>
          <p:nvPr>
            <p:ph idx="1" type="body"/>
          </p:nvPr>
        </p:nvSpPr>
        <p:spPr>
          <a:xfrm>
            <a:off x="457200" y="990600"/>
            <a:ext cx="8229600" cy="5257800"/>
          </a:xfrm>
          <a:prstGeom prst="rect">
            <a:avLst/>
          </a:prstGeom>
          <a:noFill/>
          <a:ln>
            <a:noFill/>
          </a:ln>
        </p:spPr>
        <p:txBody>
          <a:bodyPr anchorCtr="0" anchor="t" bIns="91425" lIns="91425" spcFirstLastPara="1" rIns="91425" wrap="square" tIns="91425"/>
          <a:lstStyle>
            <a:lvl1pPr indent="-228600" lvl="0" marL="457200" marR="0" rtl="0" algn="l">
              <a:spcBef>
                <a:spcPts val="640"/>
              </a:spcBef>
              <a:spcAft>
                <a:spcPts val="0"/>
              </a:spcAft>
              <a:buSzPts val="1400"/>
              <a:buNone/>
              <a:defRPr b="0" i="0" sz="3200" u="none" cap="none" strike="noStrike">
                <a:solidFill>
                  <a:schemeClr val="dk1"/>
                </a:solidFill>
                <a:latin typeface="Century Gothic"/>
                <a:ea typeface="Century Gothic"/>
                <a:cs typeface="Century Gothic"/>
                <a:sym typeface="Century Gothic"/>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entury Gothic"/>
                <a:ea typeface="Century Gothic"/>
                <a:cs typeface="Century Gothic"/>
                <a:sym typeface="Century Gothic"/>
              </a:defRPr>
            </a:lvl2pPr>
            <a:lvl3pPr indent="-381000" lvl="2" marL="1371600" marR="0" rtl="0" algn="l">
              <a:spcBef>
                <a:spcPts val="480"/>
              </a:spcBef>
              <a:spcAft>
                <a:spcPts val="0"/>
              </a:spcAft>
              <a:buClr>
                <a:schemeClr val="dk1"/>
              </a:buClr>
              <a:buSzPts val="2400"/>
              <a:buFont typeface="Courier New"/>
              <a:buChar char="o"/>
              <a:defRPr b="0" i="0" sz="2400" u="none" cap="none" strike="noStrike">
                <a:solidFill>
                  <a:schemeClr val="dk1"/>
                </a:solidFill>
                <a:latin typeface="Century Gothic"/>
                <a:ea typeface="Century Gothic"/>
                <a:cs typeface="Century Gothic"/>
                <a:sym typeface="Century Gothic"/>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224" name="Shape 224"/>
          <p:cNvSpPr txBox="1"/>
          <p:nvPr>
            <p:ph idx="11" type="ftr"/>
          </p:nvPr>
        </p:nvSpPr>
        <p:spPr>
          <a:xfrm>
            <a:off x="1600200" y="6356351"/>
            <a:ext cx="53340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25" name="Shape 225"/>
          <p:cNvSpPr txBox="1"/>
          <p:nvPr>
            <p:ph idx="12" type="sldNum"/>
          </p:nvPr>
        </p:nvSpPr>
        <p:spPr>
          <a:xfrm>
            <a:off x="533400" y="6356351"/>
            <a:ext cx="762000" cy="365125"/>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200" u="none" cap="none" strike="noStrike">
                <a:solidFill>
                  <a:srgbClr val="898989"/>
                </a:solidFill>
                <a:latin typeface="Century Gothic"/>
                <a:ea typeface="Century Gothic"/>
                <a:cs typeface="Century Gothic"/>
                <a:sym typeface="Century Gothic"/>
              </a:defRPr>
            </a:lvl1pPr>
            <a:lvl2pPr indent="0" lvl="1" marL="0" marR="0" rtl="0" algn="ctr">
              <a:spcBef>
                <a:spcPts val="0"/>
              </a:spcBef>
              <a:buNone/>
              <a:defRPr b="0" i="0" sz="1200" u="none" cap="none" strike="noStrike">
                <a:solidFill>
                  <a:srgbClr val="898989"/>
                </a:solidFill>
                <a:latin typeface="Century Gothic"/>
                <a:ea typeface="Century Gothic"/>
                <a:cs typeface="Century Gothic"/>
                <a:sym typeface="Century Gothic"/>
              </a:defRPr>
            </a:lvl2pPr>
            <a:lvl3pPr indent="0" lvl="2" marL="0" marR="0" rtl="0" algn="ctr">
              <a:spcBef>
                <a:spcPts val="0"/>
              </a:spcBef>
              <a:buNone/>
              <a:defRPr b="0" i="0" sz="1200" u="none" cap="none" strike="noStrike">
                <a:solidFill>
                  <a:srgbClr val="898989"/>
                </a:solidFill>
                <a:latin typeface="Century Gothic"/>
                <a:ea typeface="Century Gothic"/>
                <a:cs typeface="Century Gothic"/>
                <a:sym typeface="Century Gothic"/>
              </a:defRPr>
            </a:lvl3pPr>
            <a:lvl4pPr indent="0" lvl="3" marL="0" marR="0" rtl="0" algn="ctr">
              <a:spcBef>
                <a:spcPts val="0"/>
              </a:spcBef>
              <a:buNone/>
              <a:defRPr b="0" i="0" sz="1200" u="none" cap="none" strike="noStrike">
                <a:solidFill>
                  <a:srgbClr val="898989"/>
                </a:solidFill>
                <a:latin typeface="Century Gothic"/>
                <a:ea typeface="Century Gothic"/>
                <a:cs typeface="Century Gothic"/>
                <a:sym typeface="Century Gothic"/>
              </a:defRPr>
            </a:lvl4pPr>
            <a:lvl5pPr indent="0" lvl="4" marL="0" marR="0" rtl="0" algn="ctr">
              <a:spcBef>
                <a:spcPts val="0"/>
              </a:spcBef>
              <a:buNone/>
              <a:defRPr b="0" i="0" sz="1200" u="none" cap="none" strike="noStrike">
                <a:solidFill>
                  <a:srgbClr val="898989"/>
                </a:solidFill>
                <a:latin typeface="Century Gothic"/>
                <a:ea typeface="Century Gothic"/>
                <a:cs typeface="Century Gothic"/>
                <a:sym typeface="Century Gothic"/>
              </a:defRPr>
            </a:lvl5pPr>
            <a:lvl6pPr indent="0" lvl="5" marL="0" marR="0" rtl="0" algn="ctr">
              <a:spcBef>
                <a:spcPts val="0"/>
              </a:spcBef>
              <a:buNone/>
              <a:defRPr b="0" i="0" sz="1200" u="none" cap="none" strike="noStrike">
                <a:solidFill>
                  <a:srgbClr val="898989"/>
                </a:solidFill>
                <a:latin typeface="Century Gothic"/>
                <a:ea typeface="Century Gothic"/>
                <a:cs typeface="Century Gothic"/>
                <a:sym typeface="Century Gothic"/>
              </a:defRPr>
            </a:lvl6pPr>
            <a:lvl7pPr indent="0" lvl="6" marL="0" marR="0" rtl="0" algn="ctr">
              <a:spcBef>
                <a:spcPts val="0"/>
              </a:spcBef>
              <a:buNone/>
              <a:defRPr b="0" i="0" sz="1200" u="none" cap="none" strike="noStrike">
                <a:solidFill>
                  <a:srgbClr val="898989"/>
                </a:solidFill>
                <a:latin typeface="Century Gothic"/>
                <a:ea typeface="Century Gothic"/>
                <a:cs typeface="Century Gothic"/>
                <a:sym typeface="Century Gothic"/>
              </a:defRPr>
            </a:lvl7pPr>
            <a:lvl8pPr indent="0" lvl="7" marL="0" marR="0" rtl="0" algn="ctr">
              <a:spcBef>
                <a:spcPts val="0"/>
              </a:spcBef>
              <a:buNone/>
              <a:defRPr b="0" i="0" sz="1200" u="none" cap="none" strike="noStrike">
                <a:solidFill>
                  <a:srgbClr val="898989"/>
                </a:solidFill>
                <a:latin typeface="Century Gothic"/>
                <a:ea typeface="Century Gothic"/>
                <a:cs typeface="Century Gothic"/>
                <a:sym typeface="Century Gothic"/>
              </a:defRPr>
            </a:lvl8pPr>
            <a:lvl9pPr indent="0" lvl="8" marL="0" marR="0" rtl="0" algn="ctr">
              <a:spcBef>
                <a:spcPts val="0"/>
              </a:spcBef>
              <a:buNone/>
              <a:defRPr b="0" i="0" sz="1200" u="none" cap="none" strike="noStrike">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286" name="Shape 286"/>
        <p:cNvGrpSpPr/>
        <p:nvPr/>
      </p:nvGrpSpPr>
      <p:grpSpPr>
        <a:xfrm>
          <a:off x="0" y="0"/>
          <a:ext cx="0" cy="0"/>
          <a:chOff x="0" y="0"/>
          <a:chExt cx="0" cy="0"/>
        </a:xfrm>
      </p:grpSpPr>
      <p:sp>
        <p:nvSpPr>
          <p:cNvPr id="287" name="Shape 287"/>
          <p:cNvSpPr txBox="1"/>
          <p:nvPr>
            <p:ph type="title"/>
          </p:nvPr>
        </p:nvSpPr>
        <p:spPr>
          <a:xfrm>
            <a:off x="4764" y="17464"/>
            <a:ext cx="9139237" cy="592137"/>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3200" u="none" cap="none" strike="noStrike">
                <a:solidFill>
                  <a:schemeClr val="lt1"/>
                </a:solidFill>
                <a:latin typeface="Rockwell"/>
                <a:ea typeface="Rockwell"/>
                <a:cs typeface="Rockwell"/>
                <a:sym typeface="Rockwell"/>
              </a:defRPr>
            </a:lvl9pPr>
          </a:lstStyle>
          <a:p/>
        </p:txBody>
      </p:sp>
      <p:sp>
        <p:nvSpPr>
          <p:cNvPr id="288" name="Shape 288"/>
          <p:cNvSpPr txBox="1"/>
          <p:nvPr>
            <p:ph idx="1" type="body"/>
          </p:nvPr>
        </p:nvSpPr>
        <p:spPr>
          <a:xfrm>
            <a:off x="457200" y="990600"/>
            <a:ext cx="8229600" cy="5257800"/>
          </a:xfrm>
          <a:prstGeom prst="rect">
            <a:avLst/>
          </a:prstGeom>
          <a:noFill/>
          <a:ln>
            <a:noFill/>
          </a:ln>
        </p:spPr>
        <p:txBody>
          <a:bodyPr anchorCtr="0" anchor="t" bIns="91425" lIns="91425" spcFirstLastPara="1" rIns="91425" wrap="square" tIns="91425"/>
          <a:lstStyle>
            <a:lvl1pPr indent="-228600" lvl="0" marL="457200" marR="0" rtl="0" algn="l">
              <a:spcBef>
                <a:spcPts val="480"/>
              </a:spcBef>
              <a:spcAft>
                <a:spcPts val="0"/>
              </a:spcAft>
              <a:buSzPts val="1400"/>
              <a:buNone/>
              <a:defRPr b="0" i="0" sz="2400" u="none" cap="none" strike="noStrike">
                <a:solidFill>
                  <a:schemeClr val="dk2"/>
                </a:solidFill>
                <a:latin typeface="Century Gothic"/>
                <a:ea typeface="Century Gothic"/>
                <a:cs typeface="Century Gothic"/>
                <a:sym typeface="Century Gothic"/>
              </a:defRPr>
            </a:lvl1pPr>
            <a:lvl2pPr indent="-355600" lvl="1" marL="914400" marR="0" rtl="0" algn="l">
              <a:spcBef>
                <a:spcPts val="400"/>
              </a:spcBef>
              <a:spcAft>
                <a:spcPts val="0"/>
              </a:spcAft>
              <a:buClr>
                <a:schemeClr val="dk2"/>
              </a:buClr>
              <a:buSzPts val="2000"/>
              <a:buFont typeface="Arial"/>
              <a:buChar char="•"/>
              <a:defRPr b="0" i="0" sz="2000" u="none" cap="none" strike="noStrike">
                <a:solidFill>
                  <a:schemeClr val="dk2"/>
                </a:solidFill>
                <a:latin typeface="Century Gothic"/>
                <a:ea typeface="Century Gothic"/>
                <a:cs typeface="Century Gothic"/>
                <a:sym typeface="Century Gothic"/>
              </a:defRPr>
            </a:lvl2pPr>
            <a:lvl3pPr indent="-342900" lvl="2" marL="1371600" marR="0" rtl="0" algn="l">
              <a:spcBef>
                <a:spcPts val="360"/>
              </a:spcBef>
              <a:spcAft>
                <a:spcPts val="0"/>
              </a:spcAft>
              <a:buClr>
                <a:schemeClr val="dk2"/>
              </a:buClr>
              <a:buSzPts val="1800"/>
              <a:buFont typeface="Courier New"/>
              <a:buChar char="o"/>
              <a:defRPr b="0" i="0" sz="1800" u="none" cap="none" strike="noStrike">
                <a:solidFill>
                  <a:schemeClr val="dk2"/>
                </a:solidFill>
                <a:latin typeface="Century Gothic"/>
                <a:ea typeface="Century Gothic"/>
                <a:cs typeface="Century Gothic"/>
                <a:sym typeface="Century Gothic"/>
              </a:defRPr>
            </a:lvl3pPr>
            <a:lvl4pPr indent="-330200" lvl="3" marL="1828800" marR="0" rtl="0" algn="l">
              <a:spcBef>
                <a:spcPts val="320"/>
              </a:spcBef>
              <a:spcAft>
                <a:spcPts val="0"/>
              </a:spcAft>
              <a:buClr>
                <a:schemeClr val="dk2"/>
              </a:buClr>
              <a:buSzPts val="1600"/>
              <a:buFont typeface="Arial"/>
              <a:buChar char="–"/>
              <a:defRPr b="0" i="0" sz="1600" u="none" cap="none" strike="noStrike">
                <a:solidFill>
                  <a:schemeClr val="dk2"/>
                </a:solidFill>
                <a:latin typeface="Century Gothic"/>
                <a:ea typeface="Century Gothic"/>
                <a:cs typeface="Century Gothic"/>
                <a:sym typeface="Century Gothic"/>
              </a:defRPr>
            </a:lvl4pPr>
            <a:lvl5pPr indent="-330200" lvl="4" marL="2286000" marR="0" rtl="0" algn="l">
              <a:spcBef>
                <a:spcPts val="320"/>
              </a:spcBef>
              <a:spcAft>
                <a:spcPts val="0"/>
              </a:spcAft>
              <a:buClr>
                <a:schemeClr val="dk2"/>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289" name="Shape 289"/>
          <p:cNvSpPr txBox="1"/>
          <p:nvPr>
            <p:ph idx="11" type="ftr"/>
          </p:nvPr>
        </p:nvSpPr>
        <p:spPr>
          <a:xfrm>
            <a:off x="1600200" y="6356351"/>
            <a:ext cx="53340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90" name="Shape 290"/>
          <p:cNvSpPr txBox="1"/>
          <p:nvPr>
            <p:ph idx="12" type="sldNum"/>
          </p:nvPr>
        </p:nvSpPr>
        <p:spPr>
          <a:xfrm>
            <a:off x="457200" y="6356351"/>
            <a:ext cx="762000" cy="365125"/>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rtl="0" algn="l">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rtl="0" algn="l">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rtl="0" algn="l">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rtl="0" algn="l">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rtl="0" algn="l">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rtl="0" algn="l">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rtl="0" algn="l">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rtl="0" algn="l">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342" name="Shape 342"/>
        <p:cNvGrpSpPr/>
        <p:nvPr/>
      </p:nvGrpSpPr>
      <p:grpSpPr>
        <a:xfrm>
          <a:off x="0" y="0"/>
          <a:ext cx="0" cy="0"/>
          <a:chOff x="0" y="0"/>
          <a:chExt cx="0" cy="0"/>
        </a:xfrm>
      </p:grpSpPr>
      <p:sp>
        <p:nvSpPr>
          <p:cNvPr id="343" name="Shape 343"/>
          <p:cNvSpPr txBox="1"/>
          <p:nvPr>
            <p:ph type="title"/>
          </p:nvPr>
        </p:nvSpPr>
        <p:spPr>
          <a:xfrm>
            <a:off x="4761" y="17461"/>
            <a:ext cx="9139200" cy="5922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1pPr>
            <a:lvl2pPr lvl="1"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2pPr>
            <a:lvl3pPr lvl="2"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3pPr>
            <a:lvl4pPr lvl="3"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4pPr>
            <a:lvl5pPr lvl="4"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5pPr>
            <a:lvl6pPr lvl="5"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6pPr>
            <a:lvl7pPr lvl="6"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7pPr>
            <a:lvl8pPr lvl="7"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8pPr>
            <a:lvl9pPr lvl="8" marR="0" rtl="0" algn="l">
              <a:spcBef>
                <a:spcPts val="0"/>
              </a:spcBef>
              <a:spcAft>
                <a:spcPts val="0"/>
              </a:spcAft>
              <a:buClr>
                <a:schemeClr val="lt1"/>
              </a:buClr>
              <a:buSzPts val="3200"/>
              <a:buFont typeface="Rockwell"/>
              <a:buNone/>
              <a:defRPr b="0" i="0" sz="3200" u="none" cap="none" strike="noStrike">
                <a:solidFill>
                  <a:schemeClr val="lt1"/>
                </a:solidFill>
                <a:latin typeface="Rockwell"/>
                <a:ea typeface="Rockwell"/>
                <a:cs typeface="Rockwell"/>
                <a:sym typeface="Rockwell"/>
              </a:defRPr>
            </a:lvl9pPr>
          </a:lstStyle>
          <a:p/>
        </p:txBody>
      </p:sp>
      <p:sp>
        <p:nvSpPr>
          <p:cNvPr id="344" name="Shape 344"/>
          <p:cNvSpPr txBox="1"/>
          <p:nvPr>
            <p:ph idx="1" type="body"/>
          </p:nvPr>
        </p:nvSpPr>
        <p:spPr>
          <a:xfrm>
            <a:off x="457200" y="990604"/>
            <a:ext cx="8229600" cy="5257799"/>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64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entury Gothic"/>
                <a:ea typeface="Century Gothic"/>
                <a:cs typeface="Century Gothic"/>
                <a:sym typeface="Century Gothic"/>
              </a:defRPr>
            </a:lvl2pPr>
            <a:lvl3pPr indent="-381000" lvl="2" marL="1371600" marR="0" rtl="0" algn="l">
              <a:lnSpc>
                <a:spcPct val="100000"/>
              </a:lnSpc>
              <a:spcBef>
                <a:spcPts val="480"/>
              </a:spcBef>
              <a:spcAft>
                <a:spcPts val="0"/>
              </a:spcAft>
              <a:buClr>
                <a:schemeClr val="dk1"/>
              </a:buClr>
              <a:buSzPts val="2400"/>
              <a:buFont typeface="Courier New"/>
              <a:buChar char="o"/>
              <a:defRPr b="0" i="0" sz="2400" u="none" cap="none" strike="noStrike">
                <a:solidFill>
                  <a:schemeClr val="dk1"/>
                </a:solidFill>
                <a:latin typeface="Century Gothic"/>
                <a:ea typeface="Century Gothic"/>
                <a:cs typeface="Century Gothic"/>
                <a:sym typeface="Century Gothic"/>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345" name="Shape 345"/>
          <p:cNvSpPr txBox="1"/>
          <p:nvPr>
            <p:ph idx="11" type="ftr"/>
          </p:nvPr>
        </p:nvSpPr>
        <p:spPr>
          <a:xfrm>
            <a:off x="1600202" y="6356354"/>
            <a:ext cx="5333999" cy="365099"/>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1013"/>
              <a:buFont typeface="Century Gothic"/>
              <a:buNone/>
              <a:defRPr b="0" i="0" sz="1013" u="none" cap="none" strike="noStrike">
                <a:solidFill>
                  <a:schemeClr val="dk1"/>
                </a:solidFill>
                <a:latin typeface="Century Gothic"/>
                <a:ea typeface="Century Gothic"/>
                <a:cs typeface="Century Gothic"/>
                <a:sym typeface="Century Gothic"/>
              </a:defRPr>
            </a:lvl9pPr>
          </a:lstStyle>
          <a:p/>
        </p:txBody>
      </p:sp>
      <p:sp>
        <p:nvSpPr>
          <p:cNvPr id="346" name="Shape 346"/>
          <p:cNvSpPr txBox="1"/>
          <p:nvPr>
            <p:ph idx="12" type="sldNum"/>
          </p:nvPr>
        </p:nvSpPr>
        <p:spPr>
          <a:xfrm>
            <a:off x="533400" y="6356354"/>
            <a:ext cx="762000" cy="365099"/>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sz="675">
                <a:solidFill>
                  <a:srgbClr val="898989"/>
                </a:solidFill>
                <a:latin typeface="Century Gothic"/>
                <a:ea typeface="Century Gothic"/>
                <a:cs typeface="Century Gothic"/>
                <a:sym typeface="Century Gothic"/>
              </a:defRPr>
            </a:lvl1pPr>
            <a:lvl2pPr indent="0" lvl="1" marL="0" marR="0" rtl="0" algn="ctr">
              <a:spcBef>
                <a:spcPts val="0"/>
              </a:spcBef>
              <a:buNone/>
              <a:defRPr sz="675">
                <a:solidFill>
                  <a:srgbClr val="898989"/>
                </a:solidFill>
                <a:latin typeface="Century Gothic"/>
                <a:ea typeface="Century Gothic"/>
                <a:cs typeface="Century Gothic"/>
                <a:sym typeface="Century Gothic"/>
              </a:defRPr>
            </a:lvl2pPr>
            <a:lvl3pPr indent="0" lvl="2" marL="0" marR="0" rtl="0" algn="ctr">
              <a:spcBef>
                <a:spcPts val="0"/>
              </a:spcBef>
              <a:buNone/>
              <a:defRPr sz="675">
                <a:solidFill>
                  <a:srgbClr val="898989"/>
                </a:solidFill>
                <a:latin typeface="Century Gothic"/>
                <a:ea typeface="Century Gothic"/>
                <a:cs typeface="Century Gothic"/>
                <a:sym typeface="Century Gothic"/>
              </a:defRPr>
            </a:lvl3pPr>
            <a:lvl4pPr indent="0" lvl="3" marL="0" marR="0" rtl="0" algn="ctr">
              <a:spcBef>
                <a:spcPts val="0"/>
              </a:spcBef>
              <a:buNone/>
              <a:defRPr sz="675">
                <a:solidFill>
                  <a:srgbClr val="898989"/>
                </a:solidFill>
                <a:latin typeface="Century Gothic"/>
                <a:ea typeface="Century Gothic"/>
                <a:cs typeface="Century Gothic"/>
                <a:sym typeface="Century Gothic"/>
              </a:defRPr>
            </a:lvl4pPr>
            <a:lvl5pPr indent="0" lvl="4" marL="0" marR="0" rtl="0" algn="ctr">
              <a:spcBef>
                <a:spcPts val="0"/>
              </a:spcBef>
              <a:buNone/>
              <a:defRPr sz="675">
                <a:solidFill>
                  <a:srgbClr val="898989"/>
                </a:solidFill>
                <a:latin typeface="Century Gothic"/>
                <a:ea typeface="Century Gothic"/>
                <a:cs typeface="Century Gothic"/>
                <a:sym typeface="Century Gothic"/>
              </a:defRPr>
            </a:lvl5pPr>
            <a:lvl6pPr indent="0" lvl="5" marL="0" marR="0" rtl="0" algn="ctr">
              <a:spcBef>
                <a:spcPts val="0"/>
              </a:spcBef>
              <a:buNone/>
              <a:defRPr sz="675">
                <a:solidFill>
                  <a:srgbClr val="898989"/>
                </a:solidFill>
                <a:latin typeface="Century Gothic"/>
                <a:ea typeface="Century Gothic"/>
                <a:cs typeface="Century Gothic"/>
                <a:sym typeface="Century Gothic"/>
              </a:defRPr>
            </a:lvl6pPr>
            <a:lvl7pPr indent="0" lvl="6" marL="0" marR="0" rtl="0" algn="ctr">
              <a:spcBef>
                <a:spcPts val="0"/>
              </a:spcBef>
              <a:buNone/>
              <a:defRPr sz="675">
                <a:solidFill>
                  <a:srgbClr val="898989"/>
                </a:solidFill>
                <a:latin typeface="Century Gothic"/>
                <a:ea typeface="Century Gothic"/>
                <a:cs typeface="Century Gothic"/>
                <a:sym typeface="Century Gothic"/>
              </a:defRPr>
            </a:lvl7pPr>
            <a:lvl8pPr indent="0" lvl="7" marL="0" marR="0" rtl="0" algn="ctr">
              <a:spcBef>
                <a:spcPts val="0"/>
              </a:spcBef>
              <a:buNone/>
              <a:defRPr sz="675">
                <a:solidFill>
                  <a:srgbClr val="898989"/>
                </a:solidFill>
                <a:latin typeface="Century Gothic"/>
                <a:ea typeface="Century Gothic"/>
                <a:cs typeface="Century Gothic"/>
                <a:sym typeface="Century Gothic"/>
              </a:defRPr>
            </a:lvl8pPr>
            <a:lvl9pPr indent="0" lvl="8" marL="0" marR="0" rtl="0" algn="ctr">
              <a:spcBef>
                <a:spcPts val="0"/>
              </a:spcBef>
              <a:buNone/>
              <a:defRPr sz="675">
                <a:solidFill>
                  <a:srgbClr val="898989"/>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10.xml"/><Relationship Id="rId3" Type="http://schemas.openxmlformats.org/officeDocument/2006/relationships/hyperlink" Target="http://iobis.org/2016/12/15/goosgeobonobis/" TargetMode="External"/><Relationship Id="rId4" Type="http://schemas.openxmlformats.org/officeDocument/2006/relationships/image" Target="../media/image54.png"/><Relationship Id="rId5" Type="http://schemas.openxmlformats.org/officeDocument/2006/relationships/image" Target="../media/image5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11.xml"/><Relationship Id="rId3" Type="http://schemas.openxmlformats.org/officeDocument/2006/relationships/image" Target="../media/image6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12.xml"/><Relationship Id="rId3" Type="http://schemas.openxmlformats.org/officeDocument/2006/relationships/image" Target="../media/image61.png"/><Relationship Id="rId4" Type="http://schemas.openxmlformats.org/officeDocument/2006/relationships/image" Target="../media/image53.png"/><Relationship Id="rId9" Type="http://schemas.openxmlformats.org/officeDocument/2006/relationships/image" Target="../media/image63.png"/><Relationship Id="rId5" Type="http://schemas.openxmlformats.org/officeDocument/2006/relationships/image" Target="../media/image65.gif"/><Relationship Id="rId6" Type="http://schemas.openxmlformats.org/officeDocument/2006/relationships/image" Target="../media/image62.png"/><Relationship Id="rId7" Type="http://schemas.openxmlformats.org/officeDocument/2006/relationships/hyperlink" Target="http://ambon-us.org/wp-content/uploads/2015/09/AMBON_2015_water_masses_a.png" TargetMode="External"/><Relationship Id="rId8" Type="http://schemas.openxmlformats.org/officeDocument/2006/relationships/image" Target="../media/image59.png"/></Relationships>
</file>

<file path=ppt/slides/_rels/slide13.xml.rels><?xml version="1.0" encoding="UTF-8" standalone="yes"?><Relationships xmlns="http://schemas.openxmlformats.org/package/2006/relationships"><Relationship Id="rId11" Type="http://schemas.openxmlformats.org/officeDocument/2006/relationships/image" Target="../media/image71.png"/><Relationship Id="rId10" Type="http://schemas.openxmlformats.org/officeDocument/2006/relationships/image" Target="../media/image72.png"/><Relationship Id="rId13" Type="http://schemas.openxmlformats.org/officeDocument/2006/relationships/image" Target="../media/image70.png"/><Relationship Id="rId12" Type="http://schemas.openxmlformats.org/officeDocument/2006/relationships/image" Target="../media/image75.png"/><Relationship Id="rId1" Type="http://schemas.openxmlformats.org/officeDocument/2006/relationships/slideLayout" Target="../slideLayouts/slideLayout104.xml"/><Relationship Id="rId2" Type="http://schemas.openxmlformats.org/officeDocument/2006/relationships/notesSlide" Target="../notesSlides/notesSlide13.xml"/><Relationship Id="rId3" Type="http://schemas.openxmlformats.org/officeDocument/2006/relationships/image" Target="../media/image68.png"/><Relationship Id="rId4" Type="http://schemas.openxmlformats.org/officeDocument/2006/relationships/image" Target="../media/image66.png"/><Relationship Id="rId9" Type="http://schemas.openxmlformats.org/officeDocument/2006/relationships/image" Target="../media/image74.png"/><Relationship Id="rId5" Type="http://schemas.openxmlformats.org/officeDocument/2006/relationships/image" Target="../media/image73.png"/><Relationship Id="rId6" Type="http://schemas.openxmlformats.org/officeDocument/2006/relationships/image" Target="../media/image79.png"/><Relationship Id="rId7" Type="http://schemas.openxmlformats.org/officeDocument/2006/relationships/image" Target="../media/image69.png"/><Relationship Id="rId8" Type="http://schemas.openxmlformats.org/officeDocument/2006/relationships/image" Target="../media/image7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4.xml"/><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81.png"/><Relationship Id="rId6" Type="http://schemas.openxmlformats.org/officeDocument/2006/relationships/image" Target="../media/image82.png"/><Relationship Id="rId7" Type="http://schemas.openxmlformats.org/officeDocument/2006/relationships/image" Target="../media/image80.png"/><Relationship Id="rId8" Type="http://schemas.openxmlformats.org/officeDocument/2006/relationships/image" Target="../media/image85.png"/></Relationships>
</file>

<file path=ppt/slides/_rels/slide15.xml.rels><?xml version="1.0" encoding="UTF-8" standalone="yes"?><Relationships xmlns="http://schemas.openxmlformats.org/package/2006/relationships"><Relationship Id="rId11" Type="http://schemas.openxmlformats.org/officeDocument/2006/relationships/image" Target="../media/image87.jpg"/><Relationship Id="rId10" Type="http://schemas.openxmlformats.org/officeDocument/2006/relationships/image" Target="../media/image86.jpg"/><Relationship Id="rId13" Type="http://schemas.openxmlformats.org/officeDocument/2006/relationships/image" Target="../media/image93.jpg"/><Relationship Id="rId12" Type="http://schemas.openxmlformats.org/officeDocument/2006/relationships/image" Target="../media/image89.jpg"/><Relationship Id="rId1" Type="http://schemas.openxmlformats.org/officeDocument/2006/relationships/slideLayout" Target="../slideLayouts/slideLayout41.xml"/><Relationship Id="rId2" Type="http://schemas.openxmlformats.org/officeDocument/2006/relationships/notesSlide" Target="../notesSlides/notesSlide15.xml"/><Relationship Id="rId3" Type="http://schemas.openxmlformats.org/officeDocument/2006/relationships/image" Target="../media/image84.jpg"/><Relationship Id="rId4" Type="http://schemas.openxmlformats.org/officeDocument/2006/relationships/hyperlink" Target="http://data.gcoos.org/mmhmap/" TargetMode="External"/><Relationship Id="rId9" Type="http://schemas.openxmlformats.org/officeDocument/2006/relationships/image" Target="../media/image103.png"/><Relationship Id="rId15" Type="http://schemas.openxmlformats.org/officeDocument/2006/relationships/image" Target="../media/image91.jpg"/><Relationship Id="rId14" Type="http://schemas.openxmlformats.org/officeDocument/2006/relationships/image" Target="../media/image90.png"/><Relationship Id="rId17" Type="http://schemas.openxmlformats.org/officeDocument/2006/relationships/image" Target="../media/image100.png"/><Relationship Id="rId16" Type="http://schemas.openxmlformats.org/officeDocument/2006/relationships/image" Target="../media/image99.png"/><Relationship Id="rId5" Type="http://schemas.openxmlformats.org/officeDocument/2006/relationships/hyperlink" Target="https://www.mmc.gov/priority-topics/marine-mammal-health-and-strandings/" TargetMode="External"/><Relationship Id="rId6" Type="http://schemas.openxmlformats.org/officeDocument/2006/relationships/hyperlink" Target="http://axiomdatascience.com/maps/marine-mammal-health-map/#" TargetMode="External"/><Relationship Id="rId7" Type="http://schemas.openxmlformats.org/officeDocument/2006/relationships/image" Target="../media/image88.jpg"/><Relationship Id="rId8" Type="http://schemas.openxmlformats.org/officeDocument/2006/relationships/image" Target="../media/image83.jpg"/></Relationships>
</file>

<file path=ppt/slides/_rels/slide16.xml.rels><?xml version="1.0" encoding="UTF-8" standalone="yes"?><Relationships xmlns="http://schemas.openxmlformats.org/package/2006/relationships"><Relationship Id="rId11" Type="http://schemas.openxmlformats.org/officeDocument/2006/relationships/image" Target="../media/image98.jpg"/><Relationship Id="rId10" Type="http://schemas.openxmlformats.org/officeDocument/2006/relationships/image" Target="../media/image101.jpg"/><Relationship Id="rId1" Type="http://schemas.openxmlformats.org/officeDocument/2006/relationships/slideLayout" Target="../slideLayouts/slideLayout104.xml"/><Relationship Id="rId2" Type="http://schemas.openxmlformats.org/officeDocument/2006/relationships/notesSlide" Target="../notesSlides/notesSlide16.xml"/><Relationship Id="rId3" Type="http://schemas.openxmlformats.org/officeDocument/2006/relationships/image" Target="../media/image92.jpg"/><Relationship Id="rId4" Type="http://schemas.openxmlformats.org/officeDocument/2006/relationships/image" Target="../media/image94.jpg"/><Relationship Id="rId9" Type="http://schemas.openxmlformats.org/officeDocument/2006/relationships/image" Target="../media/image97.jpg"/><Relationship Id="rId5" Type="http://schemas.openxmlformats.org/officeDocument/2006/relationships/image" Target="../media/image96.png"/><Relationship Id="rId6" Type="http://schemas.openxmlformats.org/officeDocument/2006/relationships/image" Target="../media/image102.jpg"/><Relationship Id="rId7" Type="http://schemas.openxmlformats.org/officeDocument/2006/relationships/image" Target="../media/image104.jpg"/><Relationship Id="rId8" Type="http://schemas.openxmlformats.org/officeDocument/2006/relationships/image" Target="../media/image9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20" Type="http://schemas.openxmlformats.org/officeDocument/2006/relationships/image" Target="../media/image19.png"/><Relationship Id="rId11" Type="http://schemas.openxmlformats.org/officeDocument/2006/relationships/image" Target="../media/image26.jpg"/><Relationship Id="rId10" Type="http://schemas.openxmlformats.org/officeDocument/2006/relationships/image" Target="../media/image16.png"/><Relationship Id="rId13" Type="http://schemas.openxmlformats.org/officeDocument/2006/relationships/image" Target="../media/image17.jpg"/><Relationship Id="rId12" Type="http://schemas.openxmlformats.org/officeDocument/2006/relationships/image" Target="../media/image27.png"/><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image" Target="../media/image35.png"/><Relationship Id="rId9" Type="http://schemas.openxmlformats.org/officeDocument/2006/relationships/image" Target="../media/image24.png"/><Relationship Id="rId15" Type="http://schemas.openxmlformats.org/officeDocument/2006/relationships/image" Target="../media/image15.png"/><Relationship Id="rId14" Type="http://schemas.openxmlformats.org/officeDocument/2006/relationships/image" Target="../media/image18.png"/><Relationship Id="rId17" Type="http://schemas.openxmlformats.org/officeDocument/2006/relationships/image" Target="../media/image28.png"/><Relationship Id="rId16" Type="http://schemas.openxmlformats.org/officeDocument/2006/relationships/image" Target="../media/image37.png"/><Relationship Id="rId5" Type="http://schemas.openxmlformats.org/officeDocument/2006/relationships/image" Target="../media/image14.png"/><Relationship Id="rId19" Type="http://schemas.openxmlformats.org/officeDocument/2006/relationships/image" Target="../media/image29.jpg"/><Relationship Id="rId6" Type="http://schemas.openxmlformats.org/officeDocument/2006/relationships/image" Target="../media/image23.png"/><Relationship Id="rId18" Type="http://schemas.openxmlformats.org/officeDocument/2006/relationships/image" Target="../media/image25.jpg"/><Relationship Id="rId7" Type="http://schemas.openxmlformats.org/officeDocument/2006/relationships/image" Target="../media/image21.png"/><Relationship Id="rId8"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1" Type="http://schemas.openxmlformats.org/officeDocument/2006/relationships/image" Target="../media/image45.jpg"/><Relationship Id="rId10" Type="http://schemas.openxmlformats.org/officeDocument/2006/relationships/image" Target="../media/image46.png"/><Relationship Id="rId13" Type="http://schemas.openxmlformats.org/officeDocument/2006/relationships/image" Target="../media/image40.jpg"/><Relationship Id="rId12" Type="http://schemas.openxmlformats.org/officeDocument/2006/relationships/image" Target="../media/image42.png"/><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30.jpg"/><Relationship Id="rId9" Type="http://schemas.openxmlformats.org/officeDocument/2006/relationships/image" Target="../media/image44.jpg"/><Relationship Id="rId14" Type="http://schemas.openxmlformats.org/officeDocument/2006/relationships/image" Target="../media/image39.png"/><Relationship Id="rId5" Type="http://schemas.openxmlformats.org/officeDocument/2006/relationships/image" Target="../media/image31.png"/><Relationship Id="rId6" Type="http://schemas.openxmlformats.org/officeDocument/2006/relationships/image" Target="../media/image36.jpg"/><Relationship Id="rId7" Type="http://schemas.openxmlformats.org/officeDocument/2006/relationships/image" Target="../media/image33.png"/><Relationship Id="rId8" Type="http://schemas.openxmlformats.org/officeDocument/2006/relationships/image" Target="../media/image41.png"/></Relationships>
</file>

<file path=ppt/slides/_rels/slide8.xml.rels><?xml version="1.0" encoding="UTF-8" standalone="yes"?><Relationships xmlns="http://schemas.openxmlformats.org/package/2006/relationships"><Relationship Id="rId11" Type="http://schemas.openxmlformats.org/officeDocument/2006/relationships/image" Target="../media/image57.jpg"/><Relationship Id="rId10" Type="http://schemas.openxmlformats.org/officeDocument/2006/relationships/image" Target="../media/image67.png"/><Relationship Id="rId12" Type="http://schemas.openxmlformats.org/officeDocument/2006/relationships/image" Target="../media/image51.png"/><Relationship Id="rId1" Type="http://schemas.openxmlformats.org/officeDocument/2006/relationships/slideLayout" Target="../slideLayouts/slideLayout61.xml"/><Relationship Id="rId2" Type="http://schemas.openxmlformats.org/officeDocument/2006/relationships/notesSlide" Target="../notesSlides/notesSlide8.xml"/><Relationship Id="rId3" Type="http://schemas.openxmlformats.org/officeDocument/2006/relationships/image" Target="../media/image47.png"/><Relationship Id="rId4" Type="http://schemas.openxmlformats.org/officeDocument/2006/relationships/image" Target="../media/image43.png"/><Relationship Id="rId9" Type="http://schemas.openxmlformats.org/officeDocument/2006/relationships/image" Target="../media/image49.png"/><Relationship Id="rId5" Type="http://schemas.openxmlformats.org/officeDocument/2006/relationships/image" Target="../media/image38.png"/><Relationship Id="rId6" Type="http://schemas.openxmlformats.org/officeDocument/2006/relationships/image" Target="../media/image48.png"/><Relationship Id="rId7" Type="http://schemas.openxmlformats.org/officeDocument/2006/relationships/image" Target="../media/image60.png"/><Relationship Id="rId8" Type="http://schemas.openxmlformats.org/officeDocument/2006/relationships/image" Target="../media/image5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9.xml"/><Relationship Id="rId3" Type="http://schemas.openxmlformats.org/officeDocument/2006/relationships/image" Target="../media/image50.jpg"/><Relationship Id="rId4" Type="http://schemas.openxmlformats.org/officeDocument/2006/relationships/image" Target="../media/image55.png"/><Relationship Id="rId5" Type="http://schemas.openxmlformats.org/officeDocument/2006/relationships/image" Target="../media/image105.jpg"/><Relationship Id="rId6" Type="http://schemas.openxmlformats.org/officeDocument/2006/relationships/image" Target="../media/image5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5" name="Shape 725"/>
        <p:cNvGrpSpPr/>
        <p:nvPr/>
      </p:nvGrpSpPr>
      <p:grpSpPr>
        <a:xfrm>
          <a:off x="0" y="0"/>
          <a:ext cx="0" cy="0"/>
          <a:chOff x="0" y="0"/>
          <a:chExt cx="0" cy="0"/>
        </a:xfrm>
      </p:grpSpPr>
      <p:sp>
        <p:nvSpPr>
          <p:cNvPr id="726" name="Shape 726"/>
          <p:cNvSpPr txBox="1"/>
          <p:nvPr>
            <p:ph type="title"/>
          </p:nvPr>
        </p:nvSpPr>
        <p:spPr>
          <a:xfrm>
            <a:off x="457200" y="1524000"/>
            <a:ext cx="8229600" cy="2057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lt1"/>
              </a:buClr>
              <a:buSzPts val="3200"/>
              <a:buFont typeface="Rockwell"/>
              <a:buNone/>
            </a:pPr>
            <a:r>
              <a:rPr b="0" i="0" lang="en-US" sz="3200" u="none" cap="none" strike="noStrike">
                <a:solidFill>
                  <a:schemeClr val="lt1"/>
                </a:solidFill>
                <a:latin typeface="Rockwell"/>
                <a:ea typeface="Rockwell"/>
                <a:cs typeface="Rockwell"/>
                <a:sym typeface="Rockwell"/>
              </a:rPr>
              <a:t>IOOS Biological Data Training Workshop</a:t>
            </a:r>
            <a:br>
              <a:rPr b="0" i="0" lang="en-US" sz="3200" u="none" cap="none" strike="noStrike">
                <a:solidFill>
                  <a:schemeClr val="lt1"/>
                </a:solidFill>
                <a:latin typeface="Rockwell"/>
                <a:ea typeface="Rockwell"/>
                <a:cs typeface="Rockwell"/>
                <a:sym typeface="Rockwell"/>
              </a:rPr>
            </a:br>
            <a:r>
              <a:rPr b="0" i="0" lang="en-US" sz="2800" u="none" cap="none" strike="noStrike">
                <a:solidFill>
                  <a:schemeClr val="lt1"/>
                </a:solidFill>
                <a:latin typeface="Rockwell"/>
                <a:ea typeface="Rockwell"/>
                <a:cs typeface="Rockwell"/>
                <a:sym typeface="Rockwell"/>
              </a:rPr>
              <a:t>February 8-9, 2018</a:t>
            </a:r>
            <a:br>
              <a:rPr b="0" i="0" lang="en-US" sz="3200" u="none" cap="none" strike="noStrike">
                <a:solidFill>
                  <a:schemeClr val="lt1"/>
                </a:solidFill>
                <a:latin typeface="Rockwell"/>
                <a:ea typeface="Rockwell"/>
                <a:cs typeface="Rockwell"/>
                <a:sym typeface="Rockwell"/>
              </a:rPr>
            </a:br>
            <a:r>
              <a:rPr b="0" i="0" lang="en-US" sz="2800" u="none" cap="none" strike="noStrike">
                <a:solidFill>
                  <a:schemeClr val="lt1"/>
                </a:solidFill>
                <a:latin typeface="Rockwell"/>
                <a:ea typeface="Rockwell"/>
                <a:cs typeface="Rockwell"/>
                <a:sym typeface="Rockwell"/>
              </a:rPr>
              <a:t>University of Washington</a:t>
            </a:r>
            <a:br>
              <a:rPr b="0" i="0" lang="en-US" sz="2800" u="none" cap="none" strike="noStrike">
                <a:solidFill>
                  <a:schemeClr val="lt1"/>
                </a:solidFill>
                <a:latin typeface="Rockwell"/>
                <a:ea typeface="Rockwell"/>
                <a:cs typeface="Rockwell"/>
                <a:sym typeface="Rockwell"/>
              </a:rPr>
            </a:br>
            <a:r>
              <a:rPr b="0" i="0" lang="en-US" sz="2800" u="none" cap="none" strike="noStrike">
                <a:solidFill>
                  <a:schemeClr val="lt1"/>
                </a:solidFill>
                <a:latin typeface="Rockwell"/>
                <a:ea typeface="Rockwell"/>
                <a:cs typeface="Rockwell"/>
                <a:sym typeface="Rockwell"/>
              </a:rPr>
              <a:t>Seattle, WA</a:t>
            </a:r>
            <a:br>
              <a:rPr b="0" i="0" lang="en-US" sz="2800" u="none" cap="none" strike="noStrike">
                <a:solidFill>
                  <a:schemeClr val="lt1"/>
                </a:solidFill>
                <a:latin typeface="Rockwell"/>
                <a:ea typeface="Rockwell"/>
                <a:cs typeface="Rockwell"/>
                <a:sym typeface="Rockwell"/>
              </a:rPr>
            </a:br>
            <a:endParaRPr b="0" i="0" sz="3200" u="none" cap="none" strike="noStrike">
              <a:solidFill>
                <a:schemeClr val="lt1"/>
              </a:solidFill>
              <a:latin typeface="Rockwell"/>
              <a:ea typeface="Rockwell"/>
              <a:cs typeface="Rockwell"/>
              <a:sym typeface="Rockwell"/>
            </a:endParaRPr>
          </a:p>
        </p:txBody>
      </p:sp>
      <p:sp>
        <p:nvSpPr>
          <p:cNvPr id="727" name="Shape 727"/>
          <p:cNvSpPr/>
          <p:nvPr/>
        </p:nvSpPr>
        <p:spPr>
          <a:xfrm>
            <a:off x="685800" y="4114800"/>
            <a:ext cx="480060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accent1"/>
                </a:solidFill>
                <a:latin typeface="Century Gothic"/>
                <a:ea typeface="Century Gothic"/>
                <a:cs typeface="Century Gothic"/>
                <a:sym typeface="Century Gothic"/>
              </a:rPr>
              <a:t>Organized by IOOS, NANOOS, OBIS-USA, and Ocean Teacher Global Academy</a:t>
            </a:r>
            <a:endParaRPr sz="1800">
              <a:solidFill>
                <a:schemeClr val="accent1"/>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1" name="Shape 861"/>
        <p:cNvGrpSpPr/>
        <p:nvPr/>
      </p:nvGrpSpPr>
      <p:grpSpPr>
        <a:xfrm>
          <a:off x="0" y="0"/>
          <a:ext cx="0" cy="0"/>
          <a:chOff x="0" y="0"/>
          <a:chExt cx="0" cy="0"/>
        </a:xfrm>
      </p:grpSpPr>
      <p:sp>
        <p:nvSpPr>
          <p:cNvPr id="862" name="Shape 862"/>
          <p:cNvSpPr txBox="1"/>
          <p:nvPr>
            <p:ph type="title"/>
          </p:nvPr>
        </p:nvSpPr>
        <p:spPr>
          <a:xfrm>
            <a:off x="4761" y="17461"/>
            <a:ext cx="9139200" cy="592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SzPts val="2400"/>
              <a:buFont typeface="Rockwell"/>
              <a:buNone/>
            </a:pPr>
            <a:r>
              <a:rPr b="0" i="0" lang="en-US" sz="2400" u="none" cap="none" strike="noStrike">
                <a:solidFill>
                  <a:schemeClr val="lt1"/>
                </a:solidFill>
                <a:latin typeface="Rockwell"/>
                <a:ea typeface="Rockwell"/>
                <a:cs typeface="Rockwell"/>
                <a:sym typeface="Rockwell"/>
              </a:rPr>
              <a:t>Global Collaboration for Biological Observing</a:t>
            </a:r>
            <a:endParaRPr b="0" i="0" sz="2400" u="none" cap="none" strike="noStrike">
              <a:solidFill>
                <a:schemeClr val="lt1"/>
              </a:solidFill>
              <a:latin typeface="Rockwell"/>
              <a:ea typeface="Rockwell"/>
              <a:cs typeface="Rockwell"/>
              <a:sym typeface="Rockwell"/>
            </a:endParaRPr>
          </a:p>
        </p:txBody>
      </p:sp>
      <p:sp>
        <p:nvSpPr>
          <p:cNvPr id="863" name="Shape 863"/>
          <p:cNvSpPr/>
          <p:nvPr/>
        </p:nvSpPr>
        <p:spPr>
          <a:xfrm>
            <a:off x="1535909" y="1945882"/>
            <a:ext cx="138564" cy="276999"/>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864" name="Shape 864"/>
          <p:cNvSpPr/>
          <p:nvPr/>
        </p:nvSpPr>
        <p:spPr>
          <a:xfrm>
            <a:off x="3290157" y="5317567"/>
            <a:ext cx="4572000" cy="300082"/>
          </a:xfrm>
          <a:prstGeom prst="rect">
            <a:avLst/>
          </a:prstGeom>
          <a:solidFill>
            <a:schemeClr val="lt1"/>
          </a:solidFill>
          <a:ln cap="flat" cmpd="sng" w="9525">
            <a:solidFill>
              <a:schemeClr val="accent1"/>
            </a:solidFill>
            <a:prstDash val="solid"/>
            <a:round/>
            <a:headEnd len="med" w="med" type="none"/>
            <a:tailEnd len="med" w="med" type="none"/>
          </a:ln>
        </p:spPr>
        <p:txBody>
          <a:bodyPr anchorCtr="0" anchor="t" bIns="45700" lIns="91425" spcFirstLastPara="1" rIns="91425" wrap="square" tIns="45700">
            <a:noAutofit/>
          </a:bodyPr>
          <a:lstStyle/>
          <a:p>
            <a:pPr indent="-126206" lvl="1" marL="516722" marR="0" rtl="0" algn="l">
              <a:spcBef>
                <a:spcPts val="0"/>
              </a:spcBef>
              <a:spcAft>
                <a:spcPts val="0"/>
              </a:spcAft>
              <a:buNone/>
            </a:pPr>
            <a:r>
              <a:rPr b="0" i="0" lang="en-US" sz="1350" u="sng" cap="none" strike="noStrike">
                <a:solidFill>
                  <a:schemeClr val="hlink"/>
                </a:solidFill>
                <a:latin typeface="Calibri"/>
                <a:ea typeface="Calibri"/>
                <a:cs typeface="Calibri"/>
                <a:sym typeface="Calibri"/>
                <a:hlinkClick r:id="rId3"/>
              </a:rPr>
              <a:t>http://iobis.org/2016/12/15/goosgeobonobis/</a:t>
            </a:r>
            <a:endParaRPr b="0" i="0" sz="1350" u="none" cap="none" strike="noStrike">
              <a:solidFill>
                <a:srgbClr val="000000"/>
              </a:solidFill>
              <a:latin typeface="Calibri"/>
              <a:ea typeface="Calibri"/>
              <a:cs typeface="Calibri"/>
              <a:sym typeface="Calibri"/>
            </a:endParaRPr>
          </a:p>
        </p:txBody>
      </p:sp>
      <p:pic>
        <p:nvPicPr>
          <p:cNvPr descr="http://iobis.org/images/GOOSBioEco-MBON-OBIS-small.png" id="865" name="Shape 865"/>
          <p:cNvPicPr preferRelativeResize="0"/>
          <p:nvPr/>
        </p:nvPicPr>
        <p:blipFill rotWithShape="1">
          <a:blip r:embed="rId4">
            <a:alphaModFix/>
          </a:blip>
          <a:srcRect b="0" l="0" r="0" t="0"/>
          <a:stretch/>
        </p:blipFill>
        <p:spPr>
          <a:xfrm>
            <a:off x="462496" y="5199438"/>
            <a:ext cx="2600890" cy="1261433"/>
          </a:xfrm>
          <a:prstGeom prst="rect">
            <a:avLst/>
          </a:prstGeom>
          <a:noFill/>
          <a:ln cap="flat" cmpd="sng" w="9525">
            <a:solidFill>
              <a:srgbClr val="FFC000"/>
            </a:solidFill>
            <a:prstDash val="solid"/>
            <a:round/>
            <a:headEnd len="med" w="med" type="none"/>
            <a:tailEnd len="med" w="med" type="none"/>
          </a:ln>
        </p:spPr>
      </p:pic>
      <p:pic>
        <p:nvPicPr>
          <p:cNvPr id="866" name="Shape 866"/>
          <p:cNvPicPr preferRelativeResize="0"/>
          <p:nvPr/>
        </p:nvPicPr>
        <p:blipFill>
          <a:blip r:embed="rId5">
            <a:alphaModFix/>
          </a:blip>
          <a:stretch>
            <a:fillRect/>
          </a:stretch>
        </p:blipFill>
        <p:spPr>
          <a:xfrm>
            <a:off x="935775" y="920850"/>
            <a:ext cx="7429500" cy="4191000"/>
          </a:xfrm>
          <a:prstGeom prst="rect">
            <a:avLst/>
          </a:prstGeom>
          <a:noFill/>
          <a:ln cap="flat" cmpd="sng" w="9525">
            <a:solidFill>
              <a:srgbClr val="FFC000"/>
            </a:solidFill>
            <a:prstDash val="solid"/>
            <a:round/>
            <a:headEnd len="med" w="med" type="none"/>
            <a:tailEnd len="med" w="med"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0" name="Shape 870"/>
        <p:cNvGrpSpPr/>
        <p:nvPr/>
      </p:nvGrpSpPr>
      <p:grpSpPr>
        <a:xfrm>
          <a:off x="0" y="0"/>
          <a:ext cx="0" cy="0"/>
          <a:chOff x="0" y="0"/>
          <a:chExt cx="0" cy="0"/>
        </a:xfrm>
      </p:grpSpPr>
      <p:sp>
        <p:nvSpPr>
          <p:cNvPr id="871" name="Shape 871"/>
          <p:cNvSpPr txBox="1"/>
          <p:nvPr>
            <p:ph type="title"/>
          </p:nvPr>
        </p:nvSpPr>
        <p:spPr>
          <a:xfrm>
            <a:off x="4761" y="17461"/>
            <a:ext cx="9139200" cy="592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5F5F5"/>
              </a:buClr>
              <a:buSzPts val="2400"/>
              <a:buFont typeface="Rockwell"/>
              <a:buNone/>
            </a:pPr>
            <a:r>
              <a:rPr b="0" i="0" lang="en-US" sz="2400" u="none" cap="none" strike="noStrike">
                <a:solidFill>
                  <a:srgbClr val="F5F5F5"/>
                </a:solidFill>
                <a:latin typeface="Rockwell"/>
                <a:ea typeface="Rockwell"/>
                <a:cs typeface="Rockwell"/>
                <a:sym typeface="Rockwell"/>
              </a:rPr>
              <a:t>MBON </a:t>
            </a:r>
            <a:r>
              <a:rPr lang="en-US">
                <a:solidFill>
                  <a:srgbClr val="F5F5F5"/>
                </a:solidFill>
              </a:rPr>
              <a:t>Portal</a:t>
            </a:r>
            <a:endParaRPr/>
          </a:p>
        </p:txBody>
      </p:sp>
      <p:sp>
        <p:nvSpPr>
          <p:cNvPr id="872" name="Shape 872"/>
          <p:cNvSpPr txBox="1"/>
          <p:nvPr>
            <p:ph idx="1" type="body"/>
          </p:nvPr>
        </p:nvSpPr>
        <p:spPr>
          <a:xfrm>
            <a:off x="459550" y="851978"/>
            <a:ext cx="8229600" cy="5257800"/>
          </a:xfrm>
          <a:prstGeom prst="rect">
            <a:avLst/>
          </a:prstGeom>
          <a:noFill/>
          <a:ln>
            <a:noFill/>
          </a:ln>
        </p:spPr>
        <p:txBody>
          <a:bodyPr anchorCtr="0" anchor="t" bIns="91425" lIns="91425" spcFirstLastPara="1" rIns="91425" wrap="square" tIns="91425">
            <a:noAutofit/>
          </a:bodyPr>
          <a:lstStyle/>
          <a:p>
            <a:pPr indent="-457200" lvl="0" marL="457200" marR="0" rtl="0" algn="l">
              <a:lnSpc>
                <a:spcPct val="100000"/>
              </a:lnSpc>
              <a:spcBef>
                <a:spcPts val="0"/>
              </a:spcBef>
              <a:spcAft>
                <a:spcPts val="0"/>
              </a:spcAft>
              <a:buClr>
                <a:srgbClr val="000000"/>
              </a:buClr>
              <a:buSzPts val="2600"/>
              <a:buFont typeface="Century Gothic"/>
              <a:buChar char="•"/>
            </a:pPr>
            <a:r>
              <a:rPr lang="en-US" sz="2600">
                <a:solidFill>
                  <a:srgbClr val="000000"/>
                </a:solidFill>
              </a:rPr>
              <a:t>B</a:t>
            </a:r>
            <a:r>
              <a:rPr b="0" i="0" lang="en-US" sz="2600" u="none" cap="none" strike="noStrike">
                <a:solidFill>
                  <a:srgbClr val="000000"/>
                </a:solidFill>
                <a:latin typeface="Century Gothic"/>
                <a:ea typeface="Century Gothic"/>
                <a:cs typeface="Century Gothic"/>
                <a:sym typeface="Century Gothic"/>
              </a:rPr>
              <a:t>uilt by Sanctuaries MBON and Axiom</a:t>
            </a:r>
            <a:r>
              <a:rPr lang="en-US" sz="2600">
                <a:solidFill>
                  <a:srgbClr val="000000"/>
                </a:solidFill>
              </a:rPr>
              <a:t> teams; sustained by US IOOS</a:t>
            </a:r>
            <a:endParaRPr/>
          </a:p>
          <a:p>
            <a:pPr indent="-457200" lvl="0" marL="457200" marR="0" rtl="0" algn="l">
              <a:lnSpc>
                <a:spcPct val="100000"/>
              </a:lnSpc>
              <a:spcBef>
                <a:spcPts val="638"/>
              </a:spcBef>
              <a:spcAft>
                <a:spcPts val="0"/>
              </a:spcAft>
              <a:buClr>
                <a:srgbClr val="000000"/>
              </a:buClr>
              <a:buSzPts val="2600"/>
              <a:buFont typeface="Century Gothic"/>
              <a:buChar char="•"/>
            </a:pPr>
            <a:r>
              <a:rPr lang="en-US" sz="2600">
                <a:solidFill>
                  <a:srgbClr val="000000"/>
                </a:solidFill>
              </a:rPr>
              <a:t>Access to and interactive visualizations of biological data </a:t>
            </a:r>
            <a:endParaRPr sz="2600">
              <a:solidFill>
                <a:srgbClr val="000000"/>
              </a:solidFill>
            </a:endParaRPr>
          </a:p>
          <a:p>
            <a:pPr indent="-457200" lvl="0" marL="457200" marR="0" rtl="0" algn="l">
              <a:lnSpc>
                <a:spcPct val="100000"/>
              </a:lnSpc>
              <a:spcBef>
                <a:spcPts val="638"/>
              </a:spcBef>
              <a:spcAft>
                <a:spcPts val="0"/>
              </a:spcAft>
              <a:buClr>
                <a:srgbClr val="000000"/>
              </a:buClr>
              <a:buSzPts val="2600"/>
              <a:buFont typeface="Century Gothic"/>
              <a:buChar char="•"/>
            </a:pPr>
            <a:r>
              <a:rPr lang="en-US" sz="2600">
                <a:solidFill>
                  <a:srgbClr val="000000"/>
                </a:solidFill>
              </a:rPr>
              <a:t>Version 2.0 improvements based on user input</a:t>
            </a:r>
            <a:r>
              <a:rPr b="0" i="0" lang="en-US" sz="2600" u="none" cap="none" strike="noStrike">
                <a:solidFill>
                  <a:srgbClr val="000000"/>
                </a:solidFill>
                <a:latin typeface="Century Gothic"/>
                <a:ea typeface="Century Gothic"/>
                <a:cs typeface="Century Gothic"/>
                <a:sym typeface="Century Gothic"/>
              </a:rPr>
              <a:t> </a:t>
            </a:r>
            <a:endParaRPr/>
          </a:p>
          <a:p>
            <a:pPr indent="-457200" lvl="0" marL="457200" marR="0" rtl="0" algn="l">
              <a:lnSpc>
                <a:spcPct val="100000"/>
              </a:lnSpc>
              <a:spcBef>
                <a:spcPts val="638"/>
              </a:spcBef>
              <a:spcAft>
                <a:spcPts val="0"/>
              </a:spcAft>
              <a:buClr>
                <a:srgbClr val="000000"/>
              </a:buClr>
              <a:buSzPts val="2600"/>
              <a:buFont typeface="Century Gothic"/>
              <a:buChar char="•"/>
            </a:pPr>
            <a:r>
              <a:rPr b="0" i="0" lang="en-US" sz="2600" u="none" cap="none" strike="noStrike">
                <a:solidFill>
                  <a:srgbClr val="000000"/>
                </a:solidFill>
                <a:latin typeface="Century Gothic"/>
                <a:ea typeface="Century Gothic"/>
                <a:cs typeface="Century Gothic"/>
                <a:sym typeface="Century Gothic"/>
              </a:rPr>
              <a:t>Interest in building a portal and tools the RAs and a broad suite of partners  can use</a:t>
            </a:r>
            <a:endParaRPr/>
          </a:p>
          <a:p>
            <a:pPr indent="-304800" lvl="0" marL="457200" marR="0" rtl="0" algn="l">
              <a:lnSpc>
                <a:spcPct val="100000"/>
              </a:lnSpc>
              <a:spcBef>
                <a:spcPts val="638"/>
              </a:spcBef>
              <a:spcAft>
                <a:spcPts val="0"/>
              </a:spcAft>
              <a:buClr>
                <a:srgbClr val="000000"/>
              </a:buClr>
              <a:buSzPts val="2400"/>
              <a:buFont typeface="Century Gothic"/>
              <a:buNone/>
            </a:pPr>
            <a:r>
              <a:t/>
            </a:r>
            <a:endParaRPr b="0" i="0" sz="2400" u="none" cap="none" strike="noStrike">
              <a:solidFill>
                <a:srgbClr val="000000"/>
              </a:solidFill>
              <a:latin typeface="Century Gothic"/>
              <a:ea typeface="Century Gothic"/>
              <a:cs typeface="Century Gothic"/>
              <a:sym typeface="Century Gothic"/>
            </a:endParaRPr>
          </a:p>
        </p:txBody>
      </p:sp>
      <p:pic>
        <p:nvPicPr>
          <p:cNvPr id="873" name="Shape 873"/>
          <p:cNvPicPr preferRelativeResize="0"/>
          <p:nvPr/>
        </p:nvPicPr>
        <p:blipFill rotWithShape="1">
          <a:blip r:embed="rId3">
            <a:alphaModFix/>
          </a:blip>
          <a:srcRect b="0" l="0" r="0" t="0"/>
          <a:stretch/>
        </p:blipFill>
        <p:spPr>
          <a:xfrm>
            <a:off x="2458641" y="4244363"/>
            <a:ext cx="3829051" cy="2400300"/>
          </a:xfrm>
          <a:prstGeom prst="rect">
            <a:avLst/>
          </a:prstGeom>
          <a:noFill/>
          <a:ln cap="flat" cmpd="sng" w="12700">
            <a:solidFill>
              <a:srgbClr val="FFC000"/>
            </a:solidFill>
            <a:prstDash val="solid"/>
            <a:miter lim="800000"/>
            <a:headEnd len="med" w="med" type="none"/>
            <a:tailEnd len="med" w="med"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8" name="Shape 878"/>
        <p:cNvGrpSpPr/>
        <p:nvPr/>
      </p:nvGrpSpPr>
      <p:grpSpPr>
        <a:xfrm>
          <a:off x="0" y="0"/>
          <a:ext cx="0" cy="0"/>
          <a:chOff x="0" y="0"/>
          <a:chExt cx="0" cy="0"/>
        </a:xfrm>
      </p:grpSpPr>
      <p:sp>
        <p:nvSpPr>
          <p:cNvPr id="879" name="Shape 879"/>
          <p:cNvSpPr txBox="1"/>
          <p:nvPr>
            <p:ph type="title"/>
          </p:nvPr>
        </p:nvSpPr>
        <p:spPr>
          <a:xfrm>
            <a:off x="-40450" y="8550"/>
            <a:ext cx="6609300" cy="94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200"/>
              <a:buFont typeface="Calibri"/>
              <a:buNone/>
            </a:pPr>
            <a:r>
              <a:rPr b="1" i="0" lang="en-US" sz="3200" u="none" cap="none" strike="noStrike">
                <a:solidFill>
                  <a:schemeClr val="lt1"/>
                </a:solidFill>
                <a:latin typeface="Calibri"/>
                <a:ea typeface="Calibri"/>
                <a:cs typeface="Calibri"/>
                <a:sym typeface="Calibri"/>
              </a:rPr>
              <a:t>Dynamic seascapes: biogeographic framework for a global MBON</a:t>
            </a:r>
            <a:endParaRPr b="1" i="0" sz="3200" u="none" cap="none" strike="noStrike">
              <a:solidFill>
                <a:schemeClr val="lt1"/>
              </a:solidFill>
              <a:latin typeface="Calibri"/>
              <a:ea typeface="Calibri"/>
              <a:cs typeface="Calibri"/>
              <a:sym typeface="Calibri"/>
            </a:endParaRPr>
          </a:p>
        </p:txBody>
      </p:sp>
      <p:pic>
        <p:nvPicPr>
          <p:cNvPr id="880" name="Shape 880"/>
          <p:cNvPicPr preferRelativeResize="0"/>
          <p:nvPr/>
        </p:nvPicPr>
        <p:blipFill rotWithShape="1">
          <a:blip r:embed="rId3">
            <a:alphaModFix/>
          </a:blip>
          <a:srcRect b="0" l="0" r="0" t="0"/>
          <a:stretch/>
        </p:blipFill>
        <p:spPr>
          <a:xfrm>
            <a:off x="22950" y="4229075"/>
            <a:ext cx="2249526" cy="1367350"/>
          </a:xfrm>
          <a:prstGeom prst="rect">
            <a:avLst/>
          </a:prstGeom>
          <a:noFill/>
          <a:ln>
            <a:noFill/>
          </a:ln>
        </p:spPr>
      </p:pic>
      <p:pic>
        <p:nvPicPr>
          <p:cNvPr id="881" name="Shape 881"/>
          <p:cNvPicPr preferRelativeResize="0"/>
          <p:nvPr/>
        </p:nvPicPr>
        <p:blipFill rotWithShape="1">
          <a:blip r:embed="rId4">
            <a:alphaModFix/>
          </a:blip>
          <a:srcRect b="0" l="0" r="0" t="0"/>
          <a:stretch/>
        </p:blipFill>
        <p:spPr>
          <a:xfrm>
            <a:off x="-40450" y="2055775"/>
            <a:ext cx="2249534" cy="1265364"/>
          </a:xfrm>
          <a:prstGeom prst="rect">
            <a:avLst/>
          </a:prstGeom>
          <a:noFill/>
          <a:ln>
            <a:noFill/>
          </a:ln>
        </p:spPr>
      </p:pic>
      <p:sp>
        <p:nvSpPr>
          <p:cNvPr id="882" name="Shape 882"/>
          <p:cNvSpPr txBox="1"/>
          <p:nvPr/>
        </p:nvSpPr>
        <p:spPr>
          <a:xfrm>
            <a:off x="392596" y="3558824"/>
            <a:ext cx="160404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lt1"/>
                </a:solidFill>
                <a:latin typeface="Calibri"/>
                <a:ea typeface="Calibri"/>
                <a:cs typeface="Calibri"/>
                <a:sym typeface="Calibri"/>
              </a:rPr>
              <a:t>Biology: Ocean Color</a:t>
            </a:r>
            <a:endParaRPr sz="1800">
              <a:solidFill>
                <a:schemeClr val="lt1"/>
              </a:solidFill>
              <a:latin typeface="Calibri"/>
              <a:ea typeface="Calibri"/>
              <a:cs typeface="Calibri"/>
              <a:sym typeface="Calibri"/>
            </a:endParaRPr>
          </a:p>
        </p:txBody>
      </p:sp>
      <p:sp>
        <p:nvSpPr>
          <p:cNvPr id="883" name="Shape 883"/>
          <p:cNvSpPr txBox="1"/>
          <p:nvPr/>
        </p:nvSpPr>
        <p:spPr>
          <a:xfrm>
            <a:off x="6958000" y="1656125"/>
            <a:ext cx="2153700" cy="3693300"/>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lt1"/>
              </a:buClr>
              <a:buSzPts val="1800"/>
              <a:buFont typeface="Arial"/>
              <a:buChar char="•"/>
            </a:pPr>
            <a:r>
              <a:rPr b="1" lang="en-US" sz="1800">
                <a:solidFill>
                  <a:schemeClr val="lt1"/>
                </a:solidFill>
                <a:latin typeface="Calibri"/>
                <a:ea typeface="Calibri"/>
                <a:cs typeface="Calibri"/>
                <a:sym typeface="Calibri"/>
              </a:rPr>
              <a:t>Global classification of dynamic seascapes</a:t>
            </a:r>
            <a:endParaRPr/>
          </a:p>
          <a:p>
            <a:pPr indent="-285750" lvl="0" marL="285750" marR="0" rtl="0" algn="l">
              <a:spcBef>
                <a:spcPts val="0"/>
              </a:spcBef>
              <a:spcAft>
                <a:spcPts val="0"/>
              </a:spcAft>
              <a:buClr>
                <a:schemeClr val="lt1"/>
              </a:buClr>
              <a:buSzPts val="1800"/>
              <a:buFont typeface="Arial"/>
              <a:buChar char="•"/>
            </a:pPr>
            <a:r>
              <a:rPr b="1" lang="en-US" sz="1800">
                <a:solidFill>
                  <a:schemeClr val="lt1"/>
                </a:solidFill>
                <a:latin typeface="Calibri"/>
                <a:ea typeface="Calibri"/>
                <a:cs typeface="Calibri"/>
                <a:sym typeface="Calibri"/>
              </a:rPr>
              <a:t>EMU intercalibration</a:t>
            </a:r>
            <a:endParaRPr b="1" sz="1800">
              <a:solidFill>
                <a:schemeClr val="lt1"/>
              </a:solidFill>
              <a:latin typeface="Calibri"/>
              <a:ea typeface="Calibri"/>
              <a:cs typeface="Calibri"/>
              <a:sym typeface="Calibri"/>
            </a:endParaRPr>
          </a:p>
          <a:p>
            <a:pPr indent="-285750" lvl="0" marL="285750" marR="0" rtl="0" algn="l">
              <a:spcBef>
                <a:spcPts val="0"/>
              </a:spcBef>
              <a:spcAft>
                <a:spcPts val="0"/>
              </a:spcAft>
              <a:buClr>
                <a:schemeClr val="lt1"/>
              </a:buClr>
              <a:buSzPts val="1800"/>
              <a:buFont typeface="Arial"/>
              <a:buChar char="•"/>
            </a:pPr>
            <a:r>
              <a:rPr b="1" lang="en-US" sz="1800">
                <a:solidFill>
                  <a:schemeClr val="lt1"/>
                </a:solidFill>
                <a:latin typeface="Calibri"/>
                <a:ea typeface="Calibri"/>
                <a:cs typeface="Calibri"/>
                <a:sym typeface="Calibri"/>
              </a:rPr>
              <a:t>Case Study: Arctic DBO </a:t>
            </a:r>
            <a:r>
              <a:rPr b="1" lang="en-US" sz="1600">
                <a:solidFill>
                  <a:schemeClr val="lt1"/>
                </a:solidFill>
                <a:latin typeface="Calibri"/>
                <a:ea typeface="Calibri"/>
                <a:cs typeface="Calibri"/>
                <a:sym typeface="Calibri"/>
              </a:rPr>
              <a:t>(polar, temperate, subtropic)</a:t>
            </a:r>
            <a:endParaRPr/>
          </a:p>
          <a:p>
            <a:pPr indent="-285750" lvl="0" marL="285750" marR="0" rtl="0" algn="l">
              <a:spcBef>
                <a:spcPts val="0"/>
              </a:spcBef>
              <a:spcAft>
                <a:spcPts val="0"/>
              </a:spcAft>
              <a:buClr>
                <a:schemeClr val="lt1"/>
              </a:buClr>
              <a:buSzPts val="1800"/>
              <a:buFont typeface="Arial"/>
              <a:buChar char="•"/>
            </a:pPr>
            <a:r>
              <a:rPr b="1" lang="en-US" sz="1800">
                <a:solidFill>
                  <a:schemeClr val="lt1"/>
                </a:solidFill>
                <a:latin typeface="Calibri"/>
                <a:ea typeface="Calibri"/>
                <a:cs typeface="Calibri"/>
                <a:sym typeface="Calibri"/>
              </a:rPr>
              <a:t>Habitat –species relationships</a:t>
            </a:r>
            <a:endParaRPr/>
          </a:p>
          <a:p>
            <a:pPr indent="-285750" lvl="0" marL="285750" marR="0" rtl="0" algn="l">
              <a:spcBef>
                <a:spcPts val="0"/>
              </a:spcBef>
              <a:spcAft>
                <a:spcPts val="0"/>
              </a:spcAft>
              <a:buClr>
                <a:schemeClr val="lt1"/>
              </a:buClr>
              <a:buSzPts val="1800"/>
              <a:buFont typeface="Arial"/>
              <a:buChar char="•"/>
            </a:pPr>
            <a:r>
              <a:rPr b="1" lang="en-US" sz="1800">
                <a:solidFill>
                  <a:schemeClr val="lt1"/>
                </a:solidFill>
                <a:latin typeface="Calibri"/>
                <a:ea typeface="Calibri"/>
                <a:cs typeface="Calibri"/>
                <a:sym typeface="Calibri"/>
              </a:rPr>
              <a:t>Operational multiscale products</a:t>
            </a:r>
            <a:endParaRPr b="1" sz="1800">
              <a:solidFill>
                <a:schemeClr val="lt1"/>
              </a:solidFill>
              <a:latin typeface="Calibri"/>
              <a:ea typeface="Calibri"/>
              <a:cs typeface="Calibri"/>
              <a:sym typeface="Calibri"/>
            </a:endParaRPr>
          </a:p>
        </p:txBody>
      </p:sp>
      <p:grpSp>
        <p:nvGrpSpPr>
          <p:cNvPr id="884" name="Shape 884"/>
          <p:cNvGrpSpPr/>
          <p:nvPr/>
        </p:nvGrpSpPr>
        <p:grpSpPr>
          <a:xfrm>
            <a:off x="2119131" y="3674011"/>
            <a:ext cx="2758548" cy="3168238"/>
            <a:chOff x="7124701" y="3244413"/>
            <a:chExt cx="4257676" cy="4116198"/>
          </a:xfrm>
        </p:grpSpPr>
        <p:pic>
          <p:nvPicPr>
            <p:cNvPr id="885" name="Shape 885"/>
            <p:cNvPicPr preferRelativeResize="0"/>
            <p:nvPr/>
          </p:nvPicPr>
          <p:blipFill rotWithShape="1">
            <a:blip r:embed="rId5">
              <a:alphaModFix/>
            </a:blip>
            <a:srcRect b="0" l="0" r="0" t="0"/>
            <a:stretch/>
          </p:blipFill>
          <p:spPr>
            <a:xfrm>
              <a:off x="7283530" y="3815821"/>
              <a:ext cx="3764280" cy="2657699"/>
            </a:xfrm>
            <a:prstGeom prst="rect">
              <a:avLst/>
            </a:prstGeom>
            <a:noFill/>
            <a:ln>
              <a:noFill/>
            </a:ln>
          </p:spPr>
        </p:pic>
        <p:grpSp>
          <p:nvGrpSpPr>
            <p:cNvPr id="886" name="Shape 886"/>
            <p:cNvGrpSpPr/>
            <p:nvPr/>
          </p:nvGrpSpPr>
          <p:grpSpPr>
            <a:xfrm>
              <a:off x="7124701" y="3244413"/>
              <a:ext cx="4257676" cy="4116198"/>
              <a:chOff x="7124701" y="3244413"/>
              <a:chExt cx="4257676" cy="4116198"/>
            </a:xfrm>
          </p:grpSpPr>
          <p:sp>
            <p:nvSpPr>
              <p:cNvPr id="887" name="Shape 887"/>
              <p:cNvSpPr/>
              <p:nvPr/>
            </p:nvSpPr>
            <p:spPr>
              <a:xfrm>
                <a:off x="7124701" y="3724276"/>
                <a:ext cx="881063" cy="3090863"/>
              </a:xfrm>
              <a:prstGeom prst="rect">
                <a:avLst/>
              </a:prstGeom>
              <a:solidFill>
                <a:schemeClr val="dk1"/>
              </a:solidFill>
              <a:ln cap="flat" cmpd="sng" w="12700">
                <a:solidFill>
                  <a:schemeClr val="dk1"/>
                </a:solidFill>
                <a:prstDash val="solid"/>
                <a:miter lim="800000"/>
                <a:headEnd len="med" w="med" type="none"/>
                <a:tailEnd len="med" w="med"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8" name="Shape 888"/>
              <p:cNvSpPr/>
              <p:nvPr/>
            </p:nvSpPr>
            <p:spPr>
              <a:xfrm>
                <a:off x="10501313" y="3662364"/>
                <a:ext cx="881063" cy="3090863"/>
              </a:xfrm>
              <a:prstGeom prst="rect">
                <a:avLst/>
              </a:prstGeom>
              <a:solidFill>
                <a:schemeClr val="dk1"/>
              </a:solidFill>
              <a:ln cap="flat" cmpd="sng" w="12700">
                <a:solidFill>
                  <a:schemeClr val="dk1"/>
                </a:solidFill>
                <a:prstDash val="solid"/>
                <a:miter lim="800000"/>
                <a:headEnd len="med" w="med" type="none"/>
                <a:tailEnd len="med" w="med"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9" name="Shape 889"/>
              <p:cNvSpPr/>
              <p:nvPr/>
            </p:nvSpPr>
            <p:spPr>
              <a:xfrm rot="5400000">
                <a:off x="8757735" y="5374648"/>
                <a:ext cx="881063" cy="3090863"/>
              </a:xfrm>
              <a:prstGeom prst="rect">
                <a:avLst/>
              </a:prstGeom>
              <a:solidFill>
                <a:schemeClr val="dk1"/>
              </a:solidFill>
              <a:ln cap="flat" cmpd="sng" w="12700">
                <a:solidFill>
                  <a:schemeClr val="dk1"/>
                </a:solidFill>
                <a:prstDash val="solid"/>
                <a:miter lim="800000"/>
                <a:headEnd len="med" w="med" type="none"/>
                <a:tailEnd len="med" w="med"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0" name="Shape 890"/>
              <p:cNvSpPr txBox="1"/>
              <p:nvPr/>
            </p:nvSpPr>
            <p:spPr>
              <a:xfrm>
                <a:off x="7221414" y="3244413"/>
                <a:ext cx="3980774" cy="46171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grpSp>
      </p:grpSp>
      <p:sp>
        <p:nvSpPr>
          <p:cNvPr id="891" name="Shape 891"/>
          <p:cNvSpPr txBox="1"/>
          <p:nvPr/>
        </p:nvSpPr>
        <p:spPr>
          <a:xfrm>
            <a:off x="268414" y="6111051"/>
            <a:ext cx="1631789"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Physics: e.g. </a:t>
            </a:r>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SSS, SST, winds, SSHa</a:t>
            </a:r>
            <a:endParaRPr sz="1800">
              <a:solidFill>
                <a:schemeClr val="lt1"/>
              </a:solidFill>
              <a:latin typeface="Calibri"/>
              <a:ea typeface="Calibri"/>
              <a:cs typeface="Calibri"/>
              <a:sym typeface="Calibri"/>
            </a:endParaRPr>
          </a:p>
        </p:txBody>
      </p:sp>
      <p:sp>
        <p:nvSpPr>
          <p:cNvPr id="892" name="Shape 892"/>
          <p:cNvSpPr txBox="1"/>
          <p:nvPr/>
        </p:nvSpPr>
        <p:spPr>
          <a:xfrm rot="-5400000">
            <a:off x="1506532" y="5014842"/>
            <a:ext cx="1732914" cy="27699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Dynamic+2D</a:t>
            </a:r>
            <a:endParaRPr sz="1800">
              <a:solidFill>
                <a:schemeClr val="lt1"/>
              </a:solidFill>
              <a:latin typeface="Calibri"/>
              <a:ea typeface="Calibri"/>
              <a:cs typeface="Calibri"/>
              <a:sym typeface="Calibri"/>
            </a:endParaRPr>
          </a:p>
        </p:txBody>
      </p:sp>
      <p:sp>
        <p:nvSpPr>
          <p:cNvPr id="893" name="Shape 893"/>
          <p:cNvSpPr txBox="1"/>
          <p:nvPr/>
        </p:nvSpPr>
        <p:spPr>
          <a:xfrm rot="-5400000">
            <a:off x="1728303" y="2499104"/>
            <a:ext cx="1208089" cy="27699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Static+3D</a:t>
            </a:r>
            <a:endParaRPr sz="1800">
              <a:solidFill>
                <a:schemeClr val="lt1"/>
              </a:solidFill>
              <a:latin typeface="Calibri"/>
              <a:ea typeface="Calibri"/>
              <a:cs typeface="Calibri"/>
              <a:sym typeface="Calibri"/>
            </a:endParaRPr>
          </a:p>
        </p:txBody>
      </p:sp>
      <p:pic>
        <p:nvPicPr>
          <p:cNvPr id="894" name="Shape 894"/>
          <p:cNvPicPr preferRelativeResize="0"/>
          <p:nvPr/>
        </p:nvPicPr>
        <p:blipFill rotWithShape="1">
          <a:blip r:embed="rId6">
            <a:alphaModFix/>
          </a:blip>
          <a:srcRect b="0" l="0" r="0" t="0"/>
          <a:stretch/>
        </p:blipFill>
        <p:spPr>
          <a:xfrm>
            <a:off x="2735550" y="2128094"/>
            <a:ext cx="1374300" cy="1500081"/>
          </a:xfrm>
          <a:prstGeom prst="rect">
            <a:avLst/>
          </a:prstGeom>
          <a:noFill/>
          <a:ln>
            <a:noFill/>
          </a:ln>
        </p:spPr>
      </p:pic>
      <p:pic>
        <p:nvPicPr>
          <p:cNvPr descr="AMBON_2015_water_masses_a" id="895" name="Shape 895">
            <a:hlinkClick r:id="rId7"/>
          </p:cNvPr>
          <p:cNvPicPr preferRelativeResize="0"/>
          <p:nvPr/>
        </p:nvPicPr>
        <p:blipFill rotWithShape="1">
          <a:blip r:embed="rId8">
            <a:alphaModFix/>
          </a:blip>
          <a:srcRect b="0" l="0" r="0" t="0"/>
          <a:stretch/>
        </p:blipFill>
        <p:spPr>
          <a:xfrm>
            <a:off x="5112601" y="1895535"/>
            <a:ext cx="1624172" cy="1778527"/>
          </a:xfrm>
          <a:prstGeom prst="rect">
            <a:avLst/>
          </a:prstGeom>
          <a:noFill/>
          <a:ln>
            <a:noFill/>
          </a:ln>
        </p:spPr>
      </p:pic>
      <p:grpSp>
        <p:nvGrpSpPr>
          <p:cNvPr id="896" name="Shape 896"/>
          <p:cNvGrpSpPr/>
          <p:nvPr/>
        </p:nvGrpSpPr>
        <p:grpSpPr>
          <a:xfrm>
            <a:off x="4575050" y="4205102"/>
            <a:ext cx="2382938" cy="1576914"/>
            <a:chOff x="8742131" y="5980170"/>
            <a:chExt cx="4029317" cy="2750112"/>
          </a:xfrm>
        </p:grpSpPr>
        <p:pic>
          <p:nvPicPr>
            <p:cNvPr id="897" name="Shape 897"/>
            <p:cNvPicPr preferRelativeResize="0"/>
            <p:nvPr/>
          </p:nvPicPr>
          <p:blipFill rotWithShape="1">
            <a:blip r:embed="rId9">
              <a:alphaModFix/>
            </a:blip>
            <a:srcRect b="56850" l="12915" r="15537" t="6624"/>
            <a:stretch/>
          </p:blipFill>
          <p:spPr>
            <a:xfrm>
              <a:off x="8742131" y="5980170"/>
              <a:ext cx="4029317" cy="1439806"/>
            </a:xfrm>
            <a:prstGeom prst="rect">
              <a:avLst/>
            </a:prstGeom>
            <a:noFill/>
            <a:ln>
              <a:noFill/>
            </a:ln>
          </p:spPr>
        </p:pic>
        <p:pic>
          <p:nvPicPr>
            <p:cNvPr id="898" name="Shape 898"/>
            <p:cNvPicPr preferRelativeResize="0"/>
            <p:nvPr/>
          </p:nvPicPr>
          <p:blipFill rotWithShape="1">
            <a:blip r:embed="rId9">
              <a:alphaModFix/>
            </a:blip>
            <a:srcRect b="0" l="12915" r="15537" t="66760"/>
            <a:stretch/>
          </p:blipFill>
          <p:spPr>
            <a:xfrm>
              <a:off x="8742131" y="7419976"/>
              <a:ext cx="4029317" cy="1310306"/>
            </a:xfrm>
            <a:prstGeom prst="rect">
              <a:avLst/>
            </a:prstGeom>
            <a:noFill/>
            <a:ln>
              <a:noFill/>
            </a:ln>
          </p:spPr>
        </p:pic>
      </p:grpSp>
      <p:sp>
        <p:nvSpPr>
          <p:cNvPr id="899" name="Shape 899"/>
          <p:cNvSpPr txBox="1"/>
          <p:nvPr/>
        </p:nvSpPr>
        <p:spPr>
          <a:xfrm>
            <a:off x="196893" y="1302812"/>
            <a:ext cx="1840841"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u="sng">
                <a:solidFill>
                  <a:schemeClr val="lt1"/>
                </a:solidFill>
                <a:latin typeface="Calibri"/>
                <a:ea typeface="Calibri"/>
                <a:cs typeface="Calibri"/>
                <a:sym typeface="Calibri"/>
              </a:rPr>
              <a:t>Multiple NASA assets</a:t>
            </a:r>
            <a:endParaRPr b="1" sz="2000" u="sng">
              <a:solidFill>
                <a:schemeClr val="lt1"/>
              </a:solidFill>
              <a:latin typeface="Calibri"/>
              <a:ea typeface="Calibri"/>
              <a:cs typeface="Calibri"/>
              <a:sym typeface="Calibri"/>
            </a:endParaRPr>
          </a:p>
        </p:txBody>
      </p:sp>
      <p:sp>
        <p:nvSpPr>
          <p:cNvPr id="900" name="Shape 900"/>
          <p:cNvSpPr txBox="1"/>
          <p:nvPr/>
        </p:nvSpPr>
        <p:spPr>
          <a:xfrm>
            <a:off x="2695117" y="1302812"/>
            <a:ext cx="1723789"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u="sng">
                <a:solidFill>
                  <a:schemeClr val="lt1"/>
                </a:solidFill>
                <a:latin typeface="Calibri"/>
                <a:ea typeface="Calibri"/>
                <a:cs typeface="Calibri"/>
                <a:sym typeface="Calibri"/>
              </a:rPr>
              <a:t>Global classification</a:t>
            </a:r>
            <a:endParaRPr b="1" sz="2000" u="sng">
              <a:solidFill>
                <a:schemeClr val="lt1"/>
              </a:solidFill>
              <a:latin typeface="Calibri"/>
              <a:ea typeface="Calibri"/>
              <a:cs typeface="Calibri"/>
              <a:sym typeface="Calibri"/>
            </a:endParaRPr>
          </a:p>
        </p:txBody>
      </p:sp>
      <p:sp>
        <p:nvSpPr>
          <p:cNvPr id="901" name="Shape 901"/>
          <p:cNvSpPr txBox="1"/>
          <p:nvPr/>
        </p:nvSpPr>
        <p:spPr>
          <a:xfrm>
            <a:off x="4994326" y="1287285"/>
            <a:ext cx="1864213"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u="sng">
                <a:solidFill>
                  <a:schemeClr val="lt1"/>
                </a:solidFill>
                <a:latin typeface="Calibri"/>
                <a:ea typeface="Calibri"/>
                <a:cs typeface="Calibri"/>
                <a:sym typeface="Calibri"/>
              </a:rPr>
              <a:t>Regional downscaling</a:t>
            </a:r>
            <a:endParaRPr b="1" sz="2000" u="sng">
              <a:solidFill>
                <a:schemeClr val="lt1"/>
              </a:solidFill>
              <a:latin typeface="Calibri"/>
              <a:ea typeface="Calibri"/>
              <a:cs typeface="Calibri"/>
              <a:sym typeface="Calibri"/>
            </a:endParaRPr>
          </a:p>
        </p:txBody>
      </p:sp>
      <p:sp>
        <p:nvSpPr>
          <p:cNvPr id="902" name="Shape 902"/>
          <p:cNvSpPr txBox="1"/>
          <p:nvPr/>
        </p:nvSpPr>
        <p:spPr>
          <a:xfrm>
            <a:off x="6335374" y="34087"/>
            <a:ext cx="2776200" cy="5847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600">
                <a:solidFill>
                  <a:srgbClr val="F2F2F2"/>
                </a:solidFill>
                <a:latin typeface="Calibri"/>
                <a:ea typeface="Calibri"/>
                <a:cs typeface="Calibri"/>
                <a:sym typeface="Calibri"/>
              </a:rPr>
              <a:t>Maria Kavanaugh (OSU)</a:t>
            </a:r>
            <a:endParaRPr/>
          </a:p>
          <a:p>
            <a:pPr indent="0" lvl="0" marL="0" marR="0" rtl="0" algn="r">
              <a:spcBef>
                <a:spcPts val="0"/>
              </a:spcBef>
              <a:spcAft>
                <a:spcPts val="0"/>
              </a:spcAft>
              <a:buNone/>
            </a:pPr>
            <a:r>
              <a:rPr lang="en-US" sz="1600">
                <a:solidFill>
                  <a:srgbClr val="F2F2F2"/>
                </a:solidFill>
                <a:latin typeface="Calibri"/>
                <a:ea typeface="Calibri"/>
                <a:cs typeface="Calibri"/>
                <a:sym typeface="Calibri"/>
              </a:rPr>
              <a:t>mkavanau@ceoas.oregonstate.edu </a:t>
            </a:r>
            <a:endParaRPr sz="1600">
              <a:solidFill>
                <a:srgbClr val="F2F2F2"/>
              </a:solidFill>
              <a:latin typeface="Calibri"/>
              <a:ea typeface="Calibri"/>
              <a:cs typeface="Calibri"/>
              <a:sym typeface="Calibri"/>
            </a:endParaRPr>
          </a:p>
        </p:txBody>
      </p:sp>
      <p:sp>
        <p:nvSpPr>
          <p:cNvPr id="903" name="Shape 903"/>
          <p:cNvSpPr txBox="1"/>
          <p:nvPr/>
        </p:nvSpPr>
        <p:spPr>
          <a:xfrm>
            <a:off x="7235596" y="1302800"/>
            <a:ext cx="13743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u="sng">
                <a:solidFill>
                  <a:schemeClr val="lt1"/>
                </a:solidFill>
                <a:latin typeface="Calibri"/>
                <a:ea typeface="Calibri"/>
                <a:cs typeface="Calibri"/>
                <a:sym typeface="Calibri"/>
              </a:rPr>
              <a:t>Objectives</a:t>
            </a:r>
            <a:endParaRPr b="1" sz="2000" u="sng">
              <a:solidFill>
                <a:schemeClr val="lt1"/>
              </a:solidFill>
              <a:latin typeface="Calibri"/>
              <a:ea typeface="Calibri"/>
              <a:cs typeface="Calibri"/>
              <a:sym typeface="Calibri"/>
            </a:endParaRPr>
          </a:p>
        </p:txBody>
      </p:sp>
      <p:sp>
        <p:nvSpPr>
          <p:cNvPr id="904" name="Shape 904"/>
          <p:cNvSpPr txBox="1"/>
          <p:nvPr/>
        </p:nvSpPr>
        <p:spPr>
          <a:xfrm>
            <a:off x="22948" y="779700"/>
            <a:ext cx="9023100" cy="5847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600">
                <a:solidFill>
                  <a:srgbClr val="F2F2F2"/>
                </a:solidFill>
                <a:latin typeface="Calibri"/>
                <a:ea typeface="Calibri"/>
                <a:cs typeface="Calibri"/>
                <a:sym typeface="Calibri"/>
              </a:rPr>
              <a:t>J. Grebmeier (U. MD), D.Otis ,E. Montes, F Muller Karger (USF), </a:t>
            </a:r>
            <a:endParaRPr/>
          </a:p>
          <a:p>
            <a:pPr indent="0" lvl="0" marL="0" marR="0" rtl="0" algn="r">
              <a:spcBef>
                <a:spcPts val="0"/>
              </a:spcBef>
              <a:spcAft>
                <a:spcPts val="0"/>
              </a:spcAft>
              <a:buNone/>
            </a:pPr>
            <a:r>
              <a:rPr lang="en-US" sz="1600">
                <a:solidFill>
                  <a:srgbClr val="F2F2F2"/>
                </a:solidFill>
                <a:latin typeface="Calibri"/>
                <a:ea typeface="Calibri"/>
                <a:cs typeface="Calibri"/>
                <a:sym typeface="Calibri"/>
              </a:rPr>
              <a:t>D. Wright (ESRI),  R. Sayre (USGS), G. Canonico (NOAA), V. Tsontos &amp; J. Vasquez (NASA JPL)</a:t>
            </a:r>
            <a:endParaRPr sz="1600">
              <a:solidFill>
                <a:srgbClr val="F2F2F2"/>
              </a:solidFill>
              <a:latin typeface="Calibri"/>
              <a:ea typeface="Calibri"/>
              <a:cs typeface="Calibri"/>
              <a:sym typeface="Calibri"/>
            </a:endParaRPr>
          </a:p>
        </p:txBody>
      </p:sp>
      <p:sp>
        <p:nvSpPr>
          <p:cNvPr id="905" name="Shape 905"/>
          <p:cNvSpPr txBox="1"/>
          <p:nvPr/>
        </p:nvSpPr>
        <p:spPr>
          <a:xfrm>
            <a:off x="2613826" y="3637886"/>
            <a:ext cx="1425728"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400">
                <a:solidFill>
                  <a:schemeClr val="lt1"/>
                </a:solidFill>
                <a:latin typeface="Calibri"/>
                <a:ea typeface="Calibri"/>
                <a:cs typeface="Calibri"/>
                <a:sym typeface="Calibri"/>
              </a:rPr>
              <a:t>Ecological Marine Units</a:t>
            </a:r>
            <a:endParaRPr i="1" sz="1400">
              <a:solidFill>
                <a:schemeClr val="lt1"/>
              </a:solidFill>
              <a:latin typeface="Calibri"/>
              <a:ea typeface="Calibri"/>
              <a:cs typeface="Calibri"/>
              <a:sym typeface="Calibri"/>
            </a:endParaRPr>
          </a:p>
        </p:txBody>
      </p:sp>
      <p:sp>
        <p:nvSpPr>
          <p:cNvPr id="906" name="Shape 906"/>
          <p:cNvSpPr txBox="1"/>
          <p:nvPr/>
        </p:nvSpPr>
        <p:spPr>
          <a:xfrm>
            <a:off x="2776545" y="6019793"/>
            <a:ext cx="17091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400">
                <a:solidFill>
                  <a:schemeClr val="lt1"/>
                </a:solidFill>
                <a:latin typeface="Calibri"/>
                <a:ea typeface="Calibri"/>
                <a:cs typeface="Calibri"/>
                <a:sym typeface="Calibri"/>
              </a:rPr>
              <a:t>Dynamic Seascapes- see also</a:t>
            </a:r>
            <a:endParaRPr/>
          </a:p>
          <a:p>
            <a:pPr indent="0" lvl="0" marL="0" marR="0" rtl="0" algn="l">
              <a:spcBef>
                <a:spcPts val="0"/>
              </a:spcBef>
              <a:spcAft>
                <a:spcPts val="0"/>
              </a:spcAft>
              <a:buNone/>
            </a:pPr>
            <a:r>
              <a:rPr i="1" lang="en-US" sz="1400">
                <a:solidFill>
                  <a:schemeClr val="lt1"/>
                </a:solidFill>
                <a:latin typeface="Calibri"/>
                <a:ea typeface="Calibri"/>
                <a:cs typeface="Calibri"/>
                <a:sym typeface="Calibri"/>
              </a:rPr>
              <a:t>E. Montes et al. P2P</a:t>
            </a:r>
            <a:endParaRPr i="1" sz="1400">
              <a:solidFill>
                <a:schemeClr val="lt1"/>
              </a:solidFill>
              <a:latin typeface="Calibri"/>
              <a:ea typeface="Calibri"/>
              <a:cs typeface="Calibri"/>
              <a:sym typeface="Calibri"/>
            </a:endParaRPr>
          </a:p>
        </p:txBody>
      </p:sp>
      <p:sp>
        <p:nvSpPr>
          <p:cNvPr id="907" name="Shape 907"/>
          <p:cNvSpPr txBox="1"/>
          <p:nvPr/>
        </p:nvSpPr>
        <p:spPr>
          <a:xfrm>
            <a:off x="5130140" y="3716833"/>
            <a:ext cx="887503"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400">
                <a:solidFill>
                  <a:schemeClr val="lt1"/>
                </a:solidFill>
                <a:latin typeface="Calibri"/>
                <a:ea typeface="Calibri"/>
                <a:cs typeface="Calibri"/>
                <a:sym typeface="Calibri"/>
              </a:rPr>
              <a:t>AMBON, DBO</a:t>
            </a:r>
            <a:endParaRPr i="1" sz="1400">
              <a:solidFill>
                <a:schemeClr val="lt1"/>
              </a:solidFill>
              <a:latin typeface="Calibri"/>
              <a:ea typeface="Calibri"/>
              <a:cs typeface="Calibri"/>
              <a:sym typeface="Calibri"/>
            </a:endParaRPr>
          </a:p>
        </p:txBody>
      </p:sp>
      <p:sp>
        <p:nvSpPr>
          <p:cNvPr id="908" name="Shape 908"/>
          <p:cNvSpPr txBox="1"/>
          <p:nvPr/>
        </p:nvSpPr>
        <p:spPr>
          <a:xfrm>
            <a:off x="5079367" y="6313074"/>
            <a:ext cx="1374319"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400">
                <a:solidFill>
                  <a:schemeClr val="lt1"/>
                </a:solidFill>
                <a:latin typeface="Calibri"/>
                <a:ea typeface="Calibri"/>
                <a:cs typeface="Calibri"/>
                <a:sym typeface="Calibri"/>
              </a:rPr>
              <a:t>Dynamic habitat maps</a:t>
            </a:r>
            <a:endParaRPr i="1" sz="1400">
              <a:solidFill>
                <a:schemeClr val="lt1"/>
              </a:solidFill>
              <a:latin typeface="Calibri"/>
              <a:ea typeface="Calibri"/>
              <a:cs typeface="Calibri"/>
              <a:sym typeface="Calibri"/>
            </a:endParaRPr>
          </a:p>
        </p:txBody>
      </p:sp>
      <p:grpSp>
        <p:nvGrpSpPr>
          <p:cNvPr id="909" name="Shape 909"/>
          <p:cNvGrpSpPr/>
          <p:nvPr/>
        </p:nvGrpSpPr>
        <p:grpSpPr>
          <a:xfrm>
            <a:off x="3088986" y="3370014"/>
            <a:ext cx="2061459" cy="1529645"/>
            <a:chOff x="4118648" y="3370014"/>
            <a:chExt cx="2748611" cy="1529645"/>
          </a:xfrm>
        </p:grpSpPr>
        <p:sp>
          <p:nvSpPr>
            <p:cNvPr id="910" name="Shape 910"/>
            <p:cNvSpPr/>
            <p:nvPr/>
          </p:nvSpPr>
          <p:spPr>
            <a:xfrm>
              <a:off x="4201531" y="4286401"/>
              <a:ext cx="184292" cy="166950"/>
            </a:xfrm>
            <a:prstGeom prst="ellipse">
              <a:avLst/>
            </a:prstGeom>
            <a:noFill/>
            <a:ln cap="flat" cmpd="sng" w="25400">
              <a:solidFill>
                <a:srgbClr val="C00000">
                  <a:alpha val="67843"/>
                </a:srgbClr>
              </a:solidFill>
              <a:prstDash val="solid"/>
              <a:miter lim="800000"/>
              <a:headEnd len="med" w="med" type="none"/>
              <a:tailEnd len="med" w="med"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1" name="Shape 911"/>
            <p:cNvSpPr/>
            <p:nvPr/>
          </p:nvSpPr>
          <p:spPr>
            <a:xfrm>
              <a:off x="4118648" y="4508188"/>
              <a:ext cx="201478" cy="237320"/>
            </a:xfrm>
            <a:prstGeom prst="ellipse">
              <a:avLst/>
            </a:prstGeom>
            <a:noFill/>
            <a:ln cap="flat" cmpd="sng" w="25400">
              <a:solidFill>
                <a:srgbClr val="C00000">
                  <a:alpha val="67843"/>
                </a:srgbClr>
              </a:solidFill>
              <a:prstDash val="solid"/>
              <a:miter lim="800000"/>
              <a:headEnd len="med" w="med" type="none"/>
              <a:tailEnd len="med" w="med"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2" name="Shape 912"/>
            <p:cNvSpPr/>
            <p:nvPr/>
          </p:nvSpPr>
          <p:spPr>
            <a:xfrm>
              <a:off x="4523022" y="4692887"/>
              <a:ext cx="348096" cy="206772"/>
            </a:xfrm>
            <a:prstGeom prst="ellipse">
              <a:avLst/>
            </a:prstGeom>
            <a:noFill/>
            <a:ln cap="flat" cmpd="sng" w="25400">
              <a:solidFill>
                <a:srgbClr val="C00000">
                  <a:alpha val="67843"/>
                </a:srgbClr>
              </a:solidFill>
              <a:prstDash val="solid"/>
              <a:miter lim="800000"/>
              <a:headEnd len="med" w="med" type="none"/>
              <a:tailEnd len="med" w="med"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3" name="Shape 913"/>
            <p:cNvSpPr/>
            <p:nvPr/>
          </p:nvSpPr>
          <p:spPr>
            <a:xfrm rot="-1239676">
              <a:off x="4501323" y="3789032"/>
              <a:ext cx="2409825" cy="190500"/>
            </a:xfrm>
            <a:prstGeom prst="rightArrow">
              <a:avLst>
                <a:gd fmla="val 50000" name="adj1"/>
                <a:gd fmla="val 50000" name="adj2"/>
              </a:avLst>
            </a:prstGeom>
            <a:solidFill>
              <a:srgbClr val="C00000">
                <a:alpha val="42745"/>
              </a:srgbClr>
            </a:solidFill>
            <a:ln cap="flat" cmpd="sng" w="12700">
              <a:solidFill>
                <a:srgbClr val="C00000"/>
              </a:solidFill>
              <a:prstDash val="solid"/>
              <a:miter lim="800000"/>
              <a:headEnd len="med" w="med" type="none"/>
              <a:tailEnd len="med" w="med"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30000"/>
                                  </p:stCondLst>
                                  <p:childTnLst>
                                    <p:set>
                                      <p:cBhvr>
                                        <p:cTn dur="1" fill="hold">
                                          <p:stCondLst>
                                            <p:cond delay="0"/>
                                          </p:stCondLst>
                                        </p:cTn>
                                        <p:tgtEl>
                                          <p:spTgt spid="9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7" name="Shape 917"/>
        <p:cNvGrpSpPr/>
        <p:nvPr/>
      </p:nvGrpSpPr>
      <p:grpSpPr>
        <a:xfrm>
          <a:off x="0" y="0"/>
          <a:ext cx="0" cy="0"/>
          <a:chOff x="0" y="0"/>
          <a:chExt cx="0" cy="0"/>
        </a:xfrm>
      </p:grpSpPr>
      <p:sp>
        <p:nvSpPr>
          <p:cNvPr id="918" name="Shape 918"/>
          <p:cNvSpPr txBox="1"/>
          <p:nvPr>
            <p:ph type="title"/>
          </p:nvPr>
        </p:nvSpPr>
        <p:spPr>
          <a:xfrm>
            <a:off x="4762" y="17462"/>
            <a:ext cx="9139237" cy="59213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2600"/>
              <a:buFont typeface="Rockwell"/>
              <a:buNone/>
            </a:pPr>
            <a:r>
              <a:rPr b="0" i="0" lang="en-US" sz="2600" u="none" cap="none" strike="noStrike">
                <a:solidFill>
                  <a:schemeClr val="lt1"/>
                </a:solidFill>
                <a:latin typeface="Rockwell"/>
                <a:ea typeface="Rockwell"/>
                <a:cs typeface="Rockwell"/>
                <a:sym typeface="Rockwell"/>
              </a:rPr>
              <a:t>MBON Interactive Tools – “Data Storytelling”</a:t>
            </a:r>
            <a:endParaRPr/>
          </a:p>
        </p:txBody>
      </p:sp>
      <p:pic>
        <p:nvPicPr>
          <p:cNvPr id="919" name="Shape 919"/>
          <p:cNvPicPr preferRelativeResize="0"/>
          <p:nvPr>
            <p:ph idx="1" type="body"/>
          </p:nvPr>
        </p:nvPicPr>
        <p:blipFill rotWithShape="1">
          <a:blip r:embed="rId3">
            <a:alphaModFix/>
          </a:blip>
          <a:srcRect b="0" l="0" r="0" t="0"/>
          <a:stretch/>
        </p:blipFill>
        <p:spPr>
          <a:xfrm>
            <a:off x="335633" y="3353150"/>
            <a:ext cx="3834600" cy="2785800"/>
          </a:xfrm>
          <a:prstGeom prst="rect">
            <a:avLst/>
          </a:prstGeom>
          <a:noFill/>
          <a:ln>
            <a:noFill/>
          </a:ln>
        </p:spPr>
      </p:pic>
      <p:pic>
        <p:nvPicPr>
          <p:cNvPr id="920" name="Shape 920"/>
          <p:cNvPicPr preferRelativeResize="0"/>
          <p:nvPr/>
        </p:nvPicPr>
        <p:blipFill rotWithShape="1">
          <a:blip r:embed="rId4">
            <a:alphaModFix/>
          </a:blip>
          <a:srcRect b="0" l="0" r="0" t="0"/>
          <a:stretch/>
        </p:blipFill>
        <p:spPr>
          <a:xfrm>
            <a:off x="4909450" y="3372162"/>
            <a:ext cx="3865561" cy="2820986"/>
          </a:xfrm>
          <a:prstGeom prst="rect">
            <a:avLst/>
          </a:prstGeom>
          <a:noFill/>
          <a:ln>
            <a:noFill/>
          </a:ln>
        </p:spPr>
      </p:pic>
      <p:pic>
        <p:nvPicPr>
          <p:cNvPr id="921" name="Shape 921"/>
          <p:cNvPicPr preferRelativeResize="0"/>
          <p:nvPr/>
        </p:nvPicPr>
        <p:blipFill rotWithShape="1">
          <a:blip r:embed="rId5">
            <a:alphaModFix/>
          </a:blip>
          <a:srcRect b="0" l="0" r="0" t="0"/>
          <a:stretch/>
        </p:blipFill>
        <p:spPr>
          <a:xfrm>
            <a:off x="5569050" y="4617237"/>
            <a:ext cx="2546350" cy="1327150"/>
          </a:xfrm>
          <a:prstGeom prst="rect">
            <a:avLst/>
          </a:prstGeom>
          <a:noFill/>
          <a:ln>
            <a:noFill/>
          </a:ln>
        </p:spPr>
      </p:pic>
      <p:sp>
        <p:nvSpPr>
          <p:cNvPr id="922" name="Shape 922"/>
          <p:cNvSpPr txBox="1"/>
          <p:nvPr/>
        </p:nvSpPr>
        <p:spPr>
          <a:xfrm>
            <a:off x="1275475" y="3064656"/>
            <a:ext cx="1854300" cy="144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Century Gothic"/>
              <a:buNone/>
            </a:pPr>
            <a:r>
              <a:rPr b="1" i="0" lang="en-US" sz="1300" u="none">
                <a:solidFill>
                  <a:srgbClr val="000000"/>
                </a:solidFill>
                <a:latin typeface="Century Gothic"/>
                <a:ea typeface="Century Gothic"/>
                <a:cs typeface="Century Gothic"/>
                <a:sym typeface="Century Gothic"/>
              </a:rPr>
              <a:t>Explorer (Global)</a:t>
            </a:r>
            <a:endParaRPr/>
          </a:p>
        </p:txBody>
      </p:sp>
      <p:sp>
        <p:nvSpPr>
          <p:cNvPr id="923" name="Shape 923"/>
          <p:cNvSpPr txBox="1"/>
          <p:nvPr/>
        </p:nvSpPr>
        <p:spPr>
          <a:xfrm>
            <a:off x="5750500" y="3064662"/>
            <a:ext cx="1963800" cy="3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Century Gothic"/>
              <a:buNone/>
            </a:pPr>
            <a:r>
              <a:rPr b="1" i="0" lang="en-US" sz="1300" u="none">
                <a:solidFill>
                  <a:srgbClr val="000000"/>
                </a:solidFill>
                <a:latin typeface="Century Gothic"/>
                <a:ea typeface="Century Gothic"/>
                <a:cs typeface="Century Gothic"/>
                <a:sym typeface="Century Gothic"/>
              </a:rPr>
              <a:t>Infographics (Local)</a:t>
            </a:r>
            <a:endParaRPr/>
          </a:p>
        </p:txBody>
      </p:sp>
      <p:sp>
        <p:nvSpPr>
          <p:cNvPr id="924" name="Shape 924"/>
          <p:cNvSpPr txBox="1"/>
          <p:nvPr/>
        </p:nvSpPr>
        <p:spPr>
          <a:xfrm>
            <a:off x="127000" y="746125"/>
            <a:ext cx="7259700" cy="2203200"/>
          </a:xfrm>
          <a:prstGeom prst="rect">
            <a:avLst/>
          </a:prstGeom>
          <a:noFill/>
          <a:ln>
            <a:noFill/>
          </a:ln>
        </p:spPr>
        <p:txBody>
          <a:bodyPr anchorCtr="0" anchor="t" bIns="45700" lIns="91425" spcFirstLastPara="1" rIns="91425" wrap="square" tIns="45700">
            <a:noAutofit/>
          </a:bodyPr>
          <a:lstStyle/>
          <a:p>
            <a:pPr indent="-250825" lvl="0" marL="212725" marR="0" rtl="0" algn="l">
              <a:lnSpc>
                <a:spcPct val="100000"/>
              </a:lnSpc>
              <a:spcBef>
                <a:spcPts val="0"/>
              </a:spcBef>
              <a:spcAft>
                <a:spcPts val="0"/>
              </a:spcAft>
              <a:buClr>
                <a:srgbClr val="000000"/>
              </a:buClr>
              <a:buSzPts val="2200"/>
              <a:buFont typeface="Arial"/>
              <a:buChar char="•"/>
            </a:pPr>
            <a:r>
              <a:rPr b="0" i="0" lang="en-US" sz="2200" u="none">
                <a:solidFill>
                  <a:srgbClr val="000000"/>
                </a:solidFill>
                <a:latin typeface="Century Gothic"/>
                <a:ea typeface="Century Gothic"/>
                <a:cs typeface="Century Gothic"/>
                <a:sym typeface="Century Gothic"/>
              </a:rPr>
              <a:t>Developed with users (Stat</a:t>
            </a:r>
            <a:r>
              <a:rPr lang="en-US" sz="2200">
                <a:latin typeface="Century Gothic"/>
                <a:ea typeface="Century Gothic"/>
                <a:cs typeface="Century Gothic"/>
                <a:sym typeface="Century Gothic"/>
              </a:rPr>
              <a:t>e/</a:t>
            </a:r>
            <a:r>
              <a:rPr b="0" i="0" lang="en-US" sz="2200" u="none">
                <a:solidFill>
                  <a:srgbClr val="000000"/>
                </a:solidFill>
                <a:latin typeface="Century Gothic"/>
                <a:ea typeface="Century Gothic"/>
                <a:cs typeface="Century Gothic"/>
                <a:sym typeface="Century Gothic"/>
              </a:rPr>
              <a:t>Federal managers, ONMS)</a:t>
            </a:r>
            <a:endParaRPr sz="2200"/>
          </a:p>
          <a:p>
            <a:pPr indent="-250825" lvl="0" marL="212725" marR="0" rtl="0" algn="l">
              <a:lnSpc>
                <a:spcPct val="100000"/>
              </a:lnSpc>
              <a:spcBef>
                <a:spcPts val="0"/>
              </a:spcBef>
              <a:spcAft>
                <a:spcPts val="0"/>
              </a:spcAft>
              <a:buClr>
                <a:srgbClr val="000000"/>
              </a:buClr>
              <a:buSzPts val="2200"/>
              <a:buFont typeface="Arial"/>
              <a:buChar char="•"/>
            </a:pPr>
            <a:r>
              <a:rPr b="0" i="0" lang="en-US" sz="2200" u="none">
                <a:solidFill>
                  <a:srgbClr val="000000"/>
                </a:solidFill>
                <a:latin typeface="Century Gothic"/>
                <a:ea typeface="Century Gothic"/>
                <a:cs typeface="Century Gothic"/>
                <a:sym typeface="Century Gothic"/>
              </a:rPr>
              <a:t>Rolled out at 2017 GEO Plenary and Large Marine Ecosystem (LME 19) meetings</a:t>
            </a:r>
            <a:endParaRPr sz="2200"/>
          </a:p>
          <a:p>
            <a:pPr indent="-250825" lvl="0" marL="212725" marR="0" rtl="0" algn="l">
              <a:lnSpc>
                <a:spcPct val="100000"/>
              </a:lnSpc>
              <a:spcBef>
                <a:spcPts val="0"/>
              </a:spcBef>
              <a:spcAft>
                <a:spcPts val="0"/>
              </a:spcAft>
              <a:buClr>
                <a:srgbClr val="000000"/>
              </a:buClr>
              <a:buSzPts val="2200"/>
              <a:buFont typeface="Arial"/>
              <a:buChar char="•"/>
            </a:pPr>
            <a:r>
              <a:rPr b="0" i="0" lang="en-US" sz="2200" u="none">
                <a:solidFill>
                  <a:srgbClr val="000000"/>
                </a:solidFill>
                <a:latin typeface="Century Gothic"/>
                <a:ea typeface="Century Gothic"/>
                <a:cs typeface="Century Gothic"/>
                <a:sym typeface="Century Gothic"/>
              </a:rPr>
              <a:t>Requests from national governments, GEO themes, California Current IEA, others for demos and to adapt the tools for use</a:t>
            </a:r>
            <a:endParaRPr sz="2200"/>
          </a:p>
        </p:txBody>
      </p:sp>
      <p:pic>
        <p:nvPicPr>
          <p:cNvPr id="925" name="Shape 925"/>
          <p:cNvPicPr preferRelativeResize="0"/>
          <p:nvPr/>
        </p:nvPicPr>
        <p:blipFill rotWithShape="1">
          <a:blip r:embed="rId6">
            <a:alphaModFix/>
          </a:blip>
          <a:srcRect b="0" l="0" r="0" t="0"/>
          <a:stretch/>
        </p:blipFill>
        <p:spPr>
          <a:xfrm>
            <a:off x="7010400" y="84137"/>
            <a:ext cx="2035175" cy="1522412"/>
          </a:xfrm>
          <a:prstGeom prst="rect">
            <a:avLst/>
          </a:prstGeom>
          <a:noFill/>
          <a:ln>
            <a:noFill/>
          </a:ln>
        </p:spPr>
      </p:pic>
      <p:pic>
        <p:nvPicPr>
          <p:cNvPr id="926" name="Shape 926"/>
          <p:cNvPicPr preferRelativeResize="0"/>
          <p:nvPr/>
        </p:nvPicPr>
        <p:blipFill rotWithShape="1">
          <a:blip r:embed="rId7">
            <a:alphaModFix/>
          </a:blip>
          <a:srcRect b="0" l="0" r="0" t="0"/>
          <a:stretch/>
        </p:blipFill>
        <p:spPr>
          <a:xfrm>
            <a:off x="611187" y="6362700"/>
            <a:ext cx="452437" cy="433387"/>
          </a:xfrm>
          <a:prstGeom prst="rect">
            <a:avLst/>
          </a:prstGeom>
          <a:noFill/>
          <a:ln>
            <a:noFill/>
          </a:ln>
        </p:spPr>
      </p:pic>
      <p:pic>
        <p:nvPicPr>
          <p:cNvPr id="927" name="Shape 927"/>
          <p:cNvPicPr preferRelativeResize="0"/>
          <p:nvPr/>
        </p:nvPicPr>
        <p:blipFill rotWithShape="1">
          <a:blip r:embed="rId8">
            <a:alphaModFix/>
          </a:blip>
          <a:srcRect b="0" l="0" r="0" t="0"/>
          <a:stretch/>
        </p:blipFill>
        <p:spPr>
          <a:xfrm>
            <a:off x="11112" y="6362700"/>
            <a:ext cx="558800" cy="463550"/>
          </a:xfrm>
          <a:prstGeom prst="rect">
            <a:avLst/>
          </a:prstGeom>
          <a:noFill/>
          <a:ln>
            <a:noFill/>
          </a:ln>
        </p:spPr>
      </p:pic>
      <p:pic>
        <p:nvPicPr>
          <p:cNvPr id="928" name="Shape 928"/>
          <p:cNvPicPr preferRelativeResize="0"/>
          <p:nvPr/>
        </p:nvPicPr>
        <p:blipFill rotWithShape="1">
          <a:blip r:embed="rId9">
            <a:alphaModFix/>
          </a:blip>
          <a:srcRect b="0" l="0" r="0" t="0"/>
          <a:stretch/>
        </p:blipFill>
        <p:spPr>
          <a:xfrm>
            <a:off x="1208087" y="6440487"/>
            <a:ext cx="690562" cy="261937"/>
          </a:xfrm>
          <a:prstGeom prst="rect">
            <a:avLst/>
          </a:prstGeom>
          <a:noFill/>
          <a:ln>
            <a:noFill/>
          </a:ln>
        </p:spPr>
      </p:pic>
      <p:pic>
        <p:nvPicPr>
          <p:cNvPr id="929" name="Shape 929"/>
          <p:cNvPicPr preferRelativeResize="0"/>
          <p:nvPr/>
        </p:nvPicPr>
        <p:blipFill rotWithShape="1">
          <a:blip r:embed="rId10">
            <a:alphaModFix/>
          </a:blip>
          <a:srcRect b="0" l="0" r="0" t="0"/>
          <a:stretch/>
        </p:blipFill>
        <p:spPr>
          <a:xfrm>
            <a:off x="2036762" y="6430962"/>
            <a:ext cx="560387" cy="271462"/>
          </a:xfrm>
          <a:prstGeom prst="rect">
            <a:avLst/>
          </a:prstGeom>
          <a:noFill/>
          <a:ln>
            <a:noFill/>
          </a:ln>
        </p:spPr>
      </p:pic>
      <p:pic>
        <p:nvPicPr>
          <p:cNvPr id="930" name="Shape 930"/>
          <p:cNvPicPr preferRelativeResize="0"/>
          <p:nvPr/>
        </p:nvPicPr>
        <p:blipFill rotWithShape="1">
          <a:blip r:embed="rId11">
            <a:alphaModFix/>
          </a:blip>
          <a:srcRect b="0" l="0" r="0" t="0"/>
          <a:stretch/>
        </p:blipFill>
        <p:spPr>
          <a:xfrm>
            <a:off x="3314700" y="6326187"/>
            <a:ext cx="330200" cy="461962"/>
          </a:xfrm>
          <a:prstGeom prst="rect">
            <a:avLst/>
          </a:prstGeom>
          <a:noFill/>
          <a:ln>
            <a:noFill/>
          </a:ln>
        </p:spPr>
      </p:pic>
      <p:pic>
        <p:nvPicPr>
          <p:cNvPr id="931" name="Shape 931"/>
          <p:cNvPicPr preferRelativeResize="0"/>
          <p:nvPr/>
        </p:nvPicPr>
        <p:blipFill rotWithShape="1">
          <a:blip r:embed="rId12">
            <a:alphaModFix/>
          </a:blip>
          <a:srcRect b="0" l="0" r="0" t="0"/>
          <a:stretch/>
        </p:blipFill>
        <p:spPr>
          <a:xfrm>
            <a:off x="3717925" y="6381750"/>
            <a:ext cx="452437" cy="363537"/>
          </a:xfrm>
          <a:prstGeom prst="rect">
            <a:avLst/>
          </a:prstGeom>
          <a:noFill/>
          <a:ln>
            <a:noFill/>
          </a:ln>
        </p:spPr>
      </p:pic>
      <p:pic>
        <p:nvPicPr>
          <p:cNvPr id="932" name="Shape 932"/>
          <p:cNvPicPr preferRelativeResize="0"/>
          <p:nvPr/>
        </p:nvPicPr>
        <p:blipFill rotWithShape="1">
          <a:blip r:embed="rId13">
            <a:alphaModFix/>
          </a:blip>
          <a:srcRect b="0" l="0" r="0" t="0"/>
          <a:stretch/>
        </p:blipFill>
        <p:spPr>
          <a:xfrm>
            <a:off x="2627312" y="6407150"/>
            <a:ext cx="631825" cy="319087"/>
          </a:xfrm>
          <a:prstGeom prst="rect">
            <a:avLst/>
          </a:prstGeom>
          <a:noFill/>
          <a:ln>
            <a:noFill/>
          </a:ln>
        </p:spPr>
      </p:pic>
      <p:sp>
        <p:nvSpPr>
          <p:cNvPr id="933" name="Shape 933"/>
          <p:cNvSpPr txBox="1"/>
          <p:nvPr/>
        </p:nvSpPr>
        <p:spPr>
          <a:xfrm>
            <a:off x="533400" y="6356350"/>
            <a:ext cx="7620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entury Gothic"/>
              <a:buNone/>
            </a:pPr>
            <a:fld id="{00000000-1234-1234-1234-123412341234}" type="slidenum">
              <a:rPr b="0" i="0" lang="en-US" sz="1200" u="none">
                <a:solidFill>
                  <a:srgbClr val="898989"/>
                </a:solidFill>
                <a:latin typeface="Century Gothic"/>
                <a:ea typeface="Century Gothic"/>
                <a:cs typeface="Century Gothic"/>
                <a:sym typeface="Century Gothic"/>
              </a:rPr>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8" name="Shape 938"/>
        <p:cNvGrpSpPr/>
        <p:nvPr/>
      </p:nvGrpSpPr>
      <p:grpSpPr>
        <a:xfrm>
          <a:off x="0" y="0"/>
          <a:ext cx="0" cy="0"/>
          <a:chOff x="0" y="0"/>
          <a:chExt cx="0" cy="0"/>
        </a:xfrm>
      </p:grpSpPr>
      <p:sp>
        <p:nvSpPr>
          <p:cNvPr id="939" name="Shape 939"/>
          <p:cNvSpPr/>
          <p:nvPr/>
        </p:nvSpPr>
        <p:spPr>
          <a:xfrm>
            <a:off x="47125" y="3383975"/>
            <a:ext cx="6919800" cy="3334200"/>
          </a:xfrm>
          <a:prstGeom prst="rect">
            <a:avLst/>
          </a:prstGeom>
          <a:noFill/>
          <a:ln>
            <a:noFill/>
          </a:ln>
        </p:spPr>
        <p:txBody>
          <a:bodyPr anchorCtr="0" anchor="t" bIns="45700" lIns="91425" spcFirstLastPara="1" rIns="91425" wrap="square" tIns="45700">
            <a:noAutofit/>
          </a:bodyPr>
          <a:lstStyle/>
          <a:p>
            <a:pPr indent="-336550" lvl="0" marL="457200" marR="0" rtl="0" algn="l">
              <a:lnSpc>
                <a:spcPct val="107000"/>
              </a:lnSpc>
              <a:spcBef>
                <a:spcPts val="0"/>
              </a:spcBef>
              <a:spcAft>
                <a:spcPts val="0"/>
              </a:spcAft>
              <a:buClr>
                <a:srgbClr val="000000"/>
              </a:buClr>
              <a:buSzPts val="1700"/>
              <a:buFont typeface="Century Gothic"/>
              <a:buChar char="●"/>
            </a:pPr>
            <a:r>
              <a:rPr b="1" i="0" lang="en-US" sz="1700" cap="none" strike="noStrike">
                <a:solidFill>
                  <a:srgbClr val="000000"/>
                </a:solidFill>
                <a:latin typeface="Century Gothic"/>
                <a:ea typeface="Century Gothic"/>
                <a:cs typeface="Century Gothic"/>
                <a:sym typeface="Century Gothic"/>
              </a:rPr>
              <a:t>Vision: </a:t>
            </a:r>
            <a:r>
              <a:rPr b="0" i="0" lang="en-US" sz="1700" u="none" cap="none" strike="noStrike">
                <a:solidFill>
                  <a:srgbClr val="000000"/>
                </a:solidFill>
                <a:latin typeface="Century Gothic"/>
                <a:ea typeface="Century Gothic"/>
                <a:cs typeface="Century Gothic"/>
                <a:sym typeface="Century Gothic"/>
              </a:rPr>
              <a:t>U.S. ATN is an observing system that can track aquatic animals and their habitats to provide data critical for the conservation and sustainable management of commercially harvested species, protected species, and other marine resources. </a:t>
            </a:r>
            <a:endParaRPr sz="1700"/>
          </a:p>
          <a:p>
            <a:pPr indent="-336550" lvl="0" marL="457200" marR="0" rtl="0" algn="l">
              <a:lnSpc>
                <a:spcPct val="107000"/>
              </a:lnSpc>
              <a:spcBef>
                <a:spcPts val="0"/>
              </a:spcBef>
              <a:spcAft>
                <a:spcPts val="0"/>
              </a:spcAft>
              <a:buClr>
                <a:srgbClr val="000000"/>
              </a:buClr>
              <a:buSzPts val="1700"/>
              <a:buFont typeface="Century Gothic"/>
              <a:buChar char="●"/>
            </a:pPr>
            <a:r>
              <a:rPr b="1" i="0" lang="en-US" sz="1700" cap="none" strike="noStrike">
                <a:solidFill>
                  <a:srgbClr val="000000"/>
                </a:solidFill>
                <a:latin typeface="Century Gothic"/>
                <a:ea typeface="Century Gothic"/>
                <a:cs typeface="Century Gothic"/>
                <a:sym typeface="Century Gothic"/>
              </a:rPr>
              <a:t>Implementation: </a:t>
            </a:r>
            <a:r>
              <a:rPr b="0" i="0" lang="en-US" sz="1700" u="none" cap="none" strike="noStrike">
                <a:solidFill>
                  <a:srgbClr val="000000"/>
                </a:solidFill>
                <a:latin typeface="Century Gothic"/>
                <a:ea typeface="Century Gothic"/>
                <a:cs typeface="Century Gothic"/>
                <a:sym typeface="Century Gothic"/>
              </a:rPr>
              <a:t>Help to keep existing telemetry observing efforts going and add to them as needed and prioritized through regional Workshops and Steering Group guidance. </a:t>
            </a:r>
            <a:endParaRPr b="0" i="0" sz="1700" u="none" cap="none" strike="noStrike">
              <a:solidFill>
                <a:srgbClr val="000000"/>
              </a:solidFill>
              <a:latin typeface="Century Gothic"/>
              <a:ea typeface="Century Gothic"/>
              <a:cs typeface="Century Gothic"/>
              <a:sym typeface="Century Gothic"/>
            </a:endParaRPr>
          </a:p>
          <a:p>
            <a:pPr indent="-336550" lvl="0" marL="457200" marR="0" rtl="0" algn="l">
              <a:lnSpc>
                <a:spcPct val="107000"/>
              </a:lnSpc>
              <a:spcBef>
                <a:spcPts val="0"/>
              </a:spcBef>
              <a:spcAft>
                <a:spcPts val="0"/>
              </a:spcAft>
              <a:buSzPts val="1700"/>
              <a:buFont typeface="Century Gothic"/>
              <a:buChar char="●"/>
            </a:pPr>
            <a:r>
              <a:rPr b="1" lang="en-US" sz="1700">
                <a:latin typeface="Century Gothic"/>
                <a:ea typeface="Century Gothic"/>
                <a:cs typeface="Century Gothic"/>
                <a:sym typeface="Century Gothic"/>
              </a:rPr>
              <a:t>Data Assembly Center: </a:t>
            </a:r>
            <a:r>
              <a:rPr lang="en-US" sz="1700">
                <a:latin typeface="Century Gothic"/>
                <a:ea typeface="Century Gothic"/>
                <a:cs typeface="Century Gothic"/>
                <a:sym typeface="Century Gothic"/>
              </a:rPr>
              <a:t>Centralized community resource, receives satellite, acoustic and archival data from multiple sources, promote global data sharing and availability, permanent archiving at NCEI</a:t>
            </a:r>
            <a:endParaRPr sz="1700">
              <a:latin typeface="Century Gothic"/>
              <a:ea typeface="Century Gothic"/>
              <a:cs typeface="Century Gothic"/>
              <a:sym typeface="Century Gothic"/>
            </a:endParaRPr>
          </a:p>
        </p:txBody>
      </p:sp>
      <p:pic>
        <p:nvPicPr>
          <p:cNvPr id="940" name="Shape 940"/>
          <p:cNvPicPr preferRelativeResize="0"/>
          <p:nvPr/>
        </p:nvPicPr>
        <p:blipFill rotWithShape="1">
          <a:blip r:embed="rId3">
            <a:alphaModFix/>
          </a:blip>
          <a:srcRect b="0" l="0" r="0" t="0"/>
          <a:stretch/>
        </p:blipFill>
        <p:spPr>
          <a:xfrm>
            <a:off x="1013375" y="779475"/>
            <a:ext cx="3383274" cy="2363075"/>
          </a:xfrm>
          <a:prstGeom prst="rect">
            <a:avLst/>
          </a:prstGeom>
          <a:noFill/>
          <a:ln>
            <a:noFill/>
          </a:ln>
        </p:spPr>
      </p:pic>
      <p:pic>
        <p:nvPicPr>
          <p:cNvPr id="941" name="Shape 941"/>
          <p:cNvPicPr preferRelativeResize="0"/>
          <p:nvPr/>
        </p:nvPicPr>
        <p:blipFill rotWithShape="1">
          <a:blip r:embed="rId4">
            <a:alphaModFix/>
          </a:blip>
          <a:srcRect b="0" l="0" r="0" t="0"/>
          <a:stretch/>
        </p:blipFill>
        <p:spPr>
          <a:xfrm>
            <a:off x="4862513" y="1550988"/>
            <a:ext cx="481013" cy="465534"/>
          </a:xfrm>
          <a:prstGeom prst="rect">
            <a:avLst/>
          </a:prstGeom>
          <a:noFill/>
          <a:ln>
            <a:noFill/>
          </a:ln>
        </p:spPr>
      </p:pic>
      <p:pic>
        <p:nvPicPr>
          <p:cNvPr id="942" name="Shape 942"/>
          <p:cNvPicPr preferRelativeResize="0"/>
          <p:nvPr/>
        </p:nvPicPr>
        <p:blipFill rotWithShape="1">
          <a:blip r:embed="rId5">
            <a:alphaModFix/>
          </a:blip>
          <a:srcRect b="0" l="0" r="0" t="0"/>
          <a:stretch/>
        </p:blipFill>
        <p:spPr>
          <a:xfrm>
            <a:off x="4575573" y="779464"/>
            <a:ext cx="1078706" cy="478631"/>
          </a:xfrm>
          <a:prstGeom prst="rect">
            <a:avLst/>
          </a:prstGeom>
          <a:noFill/>
          <a:ln>
            <a:noFill/>
          </a:ln>
        </p:spPr>
      </p:pic>
      <p:pic>
        <p:nvPicPr>
          <p:cNvPr id="943" name="Shape 943"/>
          <p:cNvPicPr preferRelativeResize="0"/>
          <p:nvPr/>
        </p:nvPicPr>
        <p:blipFill rotWithShape="1">
          <a:blip r:embed="rId6">
            <a:alphaModFix/>
          </a:blip>
          <a:srcRect b="0" l="0" r="0" t="0"/>
          <a:stretch/>
        </p:blipFill>
        <p:spPr>
          <a:xfrm>
            <a:off x="4576763" y="2346326"/>
            <a:ext cx="1077516" cy="398860"/>
          </a:xfrm>
          <a:prstGeom prst="rect">
            <a:avLst/>
          </a:prstGeom>
          <a:noFill/>
          <a:ln>
            <a:noFill/>
          </a:ln>
        </p:spPr>
      </p:pic>
      <p:sp>
        <p:nvSpPr>
          <p:cNvPr id="944" name="Shape 944"/>
          <p:cNvSpPr/>
          <p:nvPr/>
        </p:nvSpPr>
        <p:spPr>
          <a:xfrm>
            <a:off x="47125" y="46050"/>
            <a:ext cx="8625600" cy="492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3200" u="none" cap="none" strike="noStrike">
                <a:solidFill>
                  <a:srgbClr val="F5F5F5"/>
                </a:solidFill>
                <a:latin typeface="Rockwell"/>
                <a:ea typeface="Rockwell"/>
                <a:cs typeface="Rockwell"/>
                <a:sym typeface="Rockwell"/>
              </a:rPr>
              <a:t>U.S. Animal Telemetry Network (ATN)</a:t>
            </a:r>
            <a:endParaRPr b="0" i="0" sz="3200" u="none" cap="none" strike="noStrike">
              <a:solidFill>
                <a:srgbClr val="000000"/>
              </a:solidFill>
              <a:latin typeface="Century Gothic"/>
              <a:ea typeface="Century Gothic"/>
              <a:cs typeface="Century Gothic"/>
              <a:sym typeface="Century Gothic"/>
            </a:endParaRPr>
          </a:p>
        </p:txBody>
      </p:sp>
      <p:pic>
        <p:nvPicPr>
          <p:cNvPr id="945" name="Shape 945"/>
          <p:cNvPicPr preferRelativeResize="0"/>
          <p:nvPr/>
        </p:nvPicPr>
        <p:blipFill rotWithShape="1">
          <a:blip r:embed="rId7">
            <a:alphaModFix/>
          </a:blip>
          <a:srcRect b="0" l="0" r="0" t="0"/>
          <a:stretch/>
        </p:blipFill>
        <p:spPr>
          <a:xfrm>
            <a:off x="6734454" y="1071712"/>
            <a:ext cx="1898914" cy="1426214"/>
          </a:xfrm>
          <a:prstGeom prst="rect">
            <a:avLst/>
          </a:prstGeom>
          <a:noFill/>
          <a:ln>
            <a:noFill/>
          </a:ln>
        </p:spPr>
      </p:pic>
      <p:pic>
        <p:nvPicPr>
          <p:cNvPr id="946" name="Shape 946"/>
          <p:cNvPicPr preferRelativeResize="0"/>
          <p:nvPr/>
        </p:nvPicPr>
        <p:blipFill rotWithShape="1">
          <a:blip r:embed="rId8">
            <a:alphaModFix/>
          </a:blip>
          <a:srcRect b="0" l="0" r="0" t="0"/>
          <a:stretch/>
        </p:blipFill>
        <p:spPr>
          <a:xfrm>
            <a:off x="6100053" y="2873279"/>
            <a:ext cx="2533325" cy="2072875"/>
          </a:xfrm>
          <a:prstGeom prst="rect">
            <a:avLst/>
          </a:prstGeom>
          <a:noFill/>
          <a:ln>
            <a:noFill/>
          </a:ln>
        </p:spPr>
      </p:pic>
      <p:sp>
        <p:nvSpPr>
          <p:cNvPr id="947" name="Shape 947"/>
          <p:cNvSpPr txBox="1"/>
          <p:nvPr/>
        </p:nvSpPr>
        <p:spPr>
          <a:xfrm>
            <a:off x="6734425" y="2497925"/>
            <a:ext cx="1899000" cy="216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800" u="none" cap="none" strike="noStrike">
                <a:solidFill>
                  <a:srgbClr val="081665"/>
                </a:solidFill>
                <a:latin typeface="Arial"/>
                <a:ea typeface="Arial"/>
                <a:cs typeface="Arial"/>
                <a:sym typeface="Arial"/>
              </a:rPr>
              <a:t>Photo Credit: Josh London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2" name="Shape 952"/>
        <p:cNvGrpSpPr/>
        <p:nvPr/>
      </p:nvGrpSpPr>
      <p:grpSpPr>
        <a:xfrm>
          <a:off x="0" y="0"/>
          <a:ext cx="0" cy="0"/>
          <a:chOff x="0" y="0"/>
          <a:chExt cx="0" cy="0"/>
        </a:xfrm>
      </p:grpSpPr>
      <p:grpSp>
        <p:nvGrpSpPr>
          <p:cNvPr id="953" name="Shape 953"/>
          <p:cNvGrpSpPr/>
          <p:nvPr/>
        </p:nvGrpSpPr>
        <p:grpSpPr>
          <a:xfrm>
            <a:off x="6334125" y="3963989"/>
            <a:ext cx="1309687" cy="1927225"/>
            <a:chOff x="7030520" y="4441825"/>
            <a:chExt cx="1922463" cy="2362200"/>
          </a:xfrm>
        </p:grpSpPr>
        <p:pic>
          <p:nvPicPr>
            <p:cNvPr descr="C:\Users\Deb\Desktop\CSL 2015 UME Request\Ft Mac 2.jpeg" id="954" name="Shape 954"/>
            <p:cNvPicPr preferRelativeResize="0"/>
            <p:nvPr/>
          </p:nvPicPr>
          <p:blipFill rotWithShape="1">
            <a:blip r:embed="rId3">
              <a:alphaModFix/>
            </a:blip>
            <a:srcRect b="0" l="0" r="0" t="0"/>
            <a:stretch/>
          </p:blipFill>
          <p:spPr>
            <a:xfrm>
              <a:off x="7030520" y="4441825"/>
              <a:ext cx="1922463" cy="2362200"/>
            </a:xfrm>
            <a:prstGeom prst="rect">
              <a:avLst/>
            </a:prstGeom>
            <a:noFill/>
            <a:ln>
              <a:noFill/>
            </a:ln>
          </p:spPr>
        </p:pic>
        <p:sp>
          <p:nvSpPr>
            <p:cNvPr id="955" name="Shape 955"/>
            <p:cNvSpPr txBox="1"/>
            <p:nvPr/>
          </p:nvSpPr>
          <p:spPr>
            <a:xfrm>
              <a:off x="7170220" y="6335713"/>
              <a:ext cx="1643063" cy="41496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rgbClr val="FFFFFF"/>
                  </a:solidFill>
                  <a:latin typeface="Arial Narrow"/>
                  <a:ea typeface="Arial Narrow"/>
                  <a:cs typeface="Arial Narrow"/>
                  <a:sym typeface="Arial Narrow"/>
                </a:rPr>
                <a:t>Photo: Marine Mammal Care Center At Ft McArthur</a:t>
              </a:r>
              <a:endParaRPr/>
            </a:p>
          </p:txBody>
        </p:sp>
      </p:grpSp>
      <p:sp>
        <p:nvSpPr>
          <p:cNvPr id="956" name="Shape 956"/>
          <p:cNvSpPr txBox="1"/>
          <p:nvPr/>
        </p:nvSpPr>
        <p:spPr>
          <a:xfrm>
            <a:off x="249625" y="703250"/>
            <a:ext cx="8032800" cy="3807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400" u="none" cap="none" strike="noStrike">
                <a:solidFill>
                  <a:srgbClr val="000000"/>
                </a:solidFill>
                <a:latin typeface="Century Gothic"/>
                <a:ea typeface="Century Gothic"/>
                <a:cs typeface="Century Gothic"/>
                <a:sym typeface="Century Gothic"/>
              </a:rPr>
              <a:t>Health MAP vision: For everyone to understand interactions between </a:t>
            </a:r>
            <a:endParaRPr/>
          </a:p>
          <a:p>
            <a:pPr indent="0" lvl="0" marL="0" marR="0" rtl="0" algn="l">
              <a:spcBef>
                <a:spcPts val="0"/>
              </a:spcBef>
              <a:spcAft>
                <a:spcPts val="0"/>
              </a:spcAft>
              <a:buNone/>
            </a:pPr>
            <a:r>
              <a:rPr b="1" i="0" lang="en-US" sz="1400" u="none" cap="none" strike="noStrike">
                <a:solidFill>
                  <a:srgbClr val="000000"/>
                </a:solidFill>
                <a:latin typeface="Century Gothic"/>
                <a:ea typeface="Century Gothic"/>
                <a:cs typeface="Century Gothic"/>
                <a:sym typeface="Century Gothic"/>
              </a:rPr>
              <a:t>marine mammal health, ocean health, &amp; humans </a:t>
            </a:r>
            <a:endParaRPr/>
          </a:p>
          <a:p>
            <a:pPr indent="0" lvl="0" marL="0" marR="0" rtl="0" algn="l">
              <a:spcBef>
                <a:spcPts val="0"/>
              </a:spcBef>
              <a:spcAft>
                <a:spcPts val="0"/>
              </a:spcAft>
              <a:buNone/>
            </a:pPr>
            <a:r>
              <a:t/>
            </a:r>
            <a:endParaRPr b="0" i="0" sz="1400" u="none" cap="none" strike="noStrike">
              <a:solidFill>
                <a:srgbClr val="000000"/>
              </a:solidFill>
              <a:latin typeface="Century Gothic"/>
              <a:ea typeface="Century Gothic"/>
              <a:cs typeface="Century Gothic"/>
              <a:sym typeface="Century Gothic"/>
            </a:endParaRPr>
          </a:p>
          <a:p>
            <a:pPr indent="0" lvl="0" marL="0" marR="0" rtl="0" algn="l">
              <a:spcBef>
                <a:spcPts val="0"/>
              </a:spcBef>
              <a:spcAft>
                <a:spcPts val="0"/>
              </a:spcAft>
              <a:buNone/>
            </a:pPr>
            <a:r>
              <a:t/>
            </a:r>
            <a:endParaRPr b="0" i="0" sz="800" u="none" cap="none" strike="noStrike">
              <a:solidFill>
                <a:srgbClr val="000000"/>
              </a:solidFill>
              <a:latin typeface="Century Gothic"/>
              <a:ea typeface="Century Gothic"/>
              <a:cs typeface="Century Gothic"/>
              <a:sym typeface="Century Gothic"/>
            </a:endParaRPr>
          </a:p>
          <a:p>
            <a:pPr indent="0" lvl="0" marL="0" marR="0" rtl="0" algn="l">
              <a:spcBef>
                <a:spcPts val="0"/>
              </a:spcBef>
              <a:spcAft>
                <a:spcPts val="0"/>
              </a:spcAft>
              <a:buNone/>
            </a:pPr>
            <a:r>
              <a:rPr b="1" lang="en-US">
                <a:latin typeface="Century Gothic"/>
                <a:ea typeface="Century Gothic"/>
                <a:cs typeface="Century Gothic"/>
                <a:sym typeface="Century Gothic"/>
              </a:rPr>
              <a:t>20</a:t>
            </a:r>
            <a:r>
              <a:rPr b="1" i="0" lang="en-US" sz="1400" u="none" cap="none" strike="noStrike">
                <a:solidFill>
                  <a:srgbClr val="000000"/>
                </a:solidFill>
                <a:latin typeface="Century Gothic"/>
                <a:ea typeface="Century Gothic"/>
                <a:cs typeface="Century Gothic"/>
                <a:sym typeface="Century Gothic"/>
              </a:rPr>
              <a:t>17 Activities and Accomplishments:</a:t>
            </a:r>
            <a:endParaRPr/>
          </a:p>
          <a:p>
            <a:pPr indent="-285750" lvl="1" marL="560387" marR="0" rtl="0" algn="l">
              <a:spcBef>
                <a:spcPts val="0"/>
              </a:spcBef>
              <a:spcAft>
                <a:spcPts val="0"/>
              </a:spcAft>
              <a:buClr>
                <a:srgbClr val="000000"/>
              </a:buClr>
              <a:buSzPts val="1400"/>
              <a:buFont typeface="Courier New"/>
              <a:buChar char="o"/>
            </a:pPr>
            <a:r>
              <a:rPr b="0" i="0" lang="en-US" sz="1400" u="none" cap="none" strike="noStrike">
                <a:solidFill>
                  <a:srgbClr val="000000"/>
                </a:solidFill>
                <a:latin typeface="Century Gothic"/>
                <a:ea typeface="Century Gothic"/>
                <a:cs typeface="Century Gothic"/>
                <a:sym typeface="Century Gothic"/>
              </a:rPr>
              <a:t>Further development of a prototype data platform in the Gulf of Mexico (Gulf MAP)</a:t>
            </a:r>
            <a:endParaRPr/>
          </a:p>
          <a:p>
            <a:pPr indent="-182562" lvl="3" marL="914400" marR="0" rtl="0" algn="l">
              <a:spcBef>
                <a:spcPts val="0"/>
              </a:spcBef>
              <a:spcAft>
                <a:spcPts val="0"/>
              </a:spcAft>
              <a:buClr>
                <a:srgbClr val="000000"/>
              </a:buClr>
              <a:buSzPts val="1400"/>
              <a:buFont typeface="Arial"/>
              <a:buChar char="•"/>
            </a:pPr>
            <a:r>
              <a:rPr b="0" i="0" lang="en-US" sz="1400" u="none" cap="none" strike="noStrike">
                <a:solidFill>
                  <a:srgbClr val="000000"/>
                </a:solidFill>
                <a:latin typeface="Century Gothic"/>
                <a:ea typeface="Century Gothic"/>
                <a:cs typeface="Century Gothic"/>
                <a:sym typeface="Century Gothic"/>
              </a:rPr>
              <a:t>Gulf Environmental Benefit Fund through NFWF</a:t>
            </a:r>
            <a:endParaRPr/>
          </a:p>
          <a:p>
            <a:pPr indent="-285750" lvl="1" marL="560387" marR="0" rtl="0" algn="l">
              <a:spcBef>
                <a:spcPts val="0"/>
              </a:spcBef>
              <a:spcAft>
                <a:spcPts val="0"/>
              </a:spcAft>
              <a:buClr>
                <a:srgbClr val="000000"/>
              </a:buClr>
              <a:buSzPts val="1400"/>
              <a:buFont typeface="Courier New"/>
              <a:buChar char="o"/>
            </a:pPr>
            <a:r>
              <a:rPr b="0" i="0" lang="en-US" sz="1400" u="none" cap="none" strike="noStrike">
                <a:solidFill>
                  <a:srgbClr val="000000"/>
                </a:solidFill>
                <a:latin typeface="Century Gothic"/>
                <a:ea typeface="Century Gothic"/>
                <a:cs typeface="Century Gothic"/>
                <a:sym typeface="Century Gothic"/>
              </a:rPr>
              <a:t>Implementation of the standardized basic data fields</a:t>
            </a:r>
            <a:endParaRPr/>
          </a:p>
          <a:p>
            <a:pPr indent="-285750" lvl="1" marL="560387" marR="0" rtl="0" algn="l">
              <a:spcBef>
                <a:spcPts val="0"/>
              </a:spcBef>
              <a:spcAft>
                <a:spcPts val="0"/>
              </a:spcAft>
              <a:buClr>
                <a:srgbClr val="000000"/>
              </a:buClr>
              <a:buSzPts val="1400"/>
              <a:buFont typeface="Courier New"/>
              <a:buChar char="o"/>
            </a:pPr>
            <a:r>
              <a:rPr b="0" i="0" lang="en-US" sz="1400" u="none" cap="none" strike="noStrike">
                <a:solidFill>
                  <a:srgbClr val="000000"/>
                </a:solidFill>
                <a:latin typeface="Century Gothic"/>
                <a:ea typeface="Century Gothic"/>
                <a:cs typeface="Century Gothic"/>
                <a:sym typeface="Century Gothic"/>
              </a:rPr>
              <a:t>Completion of two build out projects</a:t>
            </a:r>
            <a:endParaRPr/>
          </a:p>
          <a:p>
            <a:pPr indent="-182562" lvl="3" marL="914400" marR="0" rtl="0" algn="l">
              <a:spcBef>
                <a:spcPts val="0"/>
              </a:spcBef>
              <a:spcAft>
                <a:spcPts val="0"/>
              </a:spcAft>
              <a:buClr>
                <a:srgbClr val="000000"/>
              </a:buClr>
              <a:buSzPts val="1400"/>
              <a:buFont typeface="Arial"/>
              <a:buChar char="•"/>
            </a:pPr>
            <a:r>
              <a:rPr b="0" i="0" lang="en-US" sz="1400" u="none" cap="none" strike="noStrike">
                <a:solidFill>
                  <a:srgbClr val="000000"/>
                </a:solidFill>
                <a:latin typeface="Century Gothic"/>
                <a:ea typeface="Century Gothic"/>
                <a:cs typeface="Century Gothic"/>
                <a:sym typeface="Century Gothic"/>
              </a:rPr>
              <a:t>Developed a s</a:t>
            </a:r>
            <a:r>
              <a:rPr b="0" i="0" lang="en-US" sz="1400" u="sng" cap="none" strike="noStrike">
                <a:solidFill>
                  <a:schemeClr val="hlink"/>
                </a:solidFill>
                <a:latin typeface="Century Gothic"/>
                <a:ea typeface="Century Gothic"/>
                <a:cs typeface="Century Gothic"/>
                <a:sym typeface="Century Gothic"/>
                <a:hlinkClick r:id="rId4"/>
              </a:rPr>
              <a:t>ystem design and architecture</a:t>
            </a:r>
            <a:r>
              <a:rPr b="0" i="0" lang="en-US" sz="1400" u="none" cap="none" strike="noStrike">
                <a:solidFill>
                  <a:srgbClr val="000000"/>
                </a:solidFill>
                <a:latin typeface="Century Gothic"/>
                <a:ea typeface="Century Gothic"/>
                <a:cs typeface="Century Gothic"/>
                <a:sym typeface="Century Gothic"/>
              </a:rPr>
              <a:t> (GCOOS): Funded by the Marine Mammal Commission</a:t>
            </a:r>
            <a:endParaRPr/>
          </a:p>
          <a:p>
            <a:pPr indent="-182562" lvl="3" marL="914400" marR="0" rtl="0" algn="l">
              <a:spcBef>
                <a:spcPts val="0"/>
              </a:spcBef>
              <a:spcAft>
                <a:spcPts val="0"/>
              </a:spcAft>
              <a:buClr>
                <a:srgbClr val="000000"/>
              </a:buClr>
              <a:buSzPts val="1400"/>
              <a:buFont typeface="Arial"/>
              <a:buChar char="•"/>
            </a:pPr>
            <a:r>
              <a:rPr b="0" i="0" lang="en-US" sz="1400" u="none" cap="none" strike="noStrike">
                <a:solidFill>
                  <a:srgbClr val="000000"/>
                </a:solidFill>
                <a:latin typeface="Century Gothic"/>
                <a:ea typeface="Century Gothic"/>
                <a:cs typeface="Century Gothic"/>
                <a:sym typeface="Century Gothic"/>
              </a:rPr>
              <a:t>Visualization &amp; Data Exploration (Axiom Data Science): Developed the pilot project to visualize and allow interactions with data focused on GulfMAP but ultimately with national platform in mind. Funded by SeaWorld (via NFWF)</a:t>
            </a:r>
            <a:endParaRPr/>
          </a:p>
          <a:p>
            <a:pPr indent="0" lvl="0" marL="0" marR="0" rtl="0" algn="l">
              <a:spcBef>
                <a:spcPts val="0"/>
              </a:spcBef>
              <a:spcAft>
                <a:spcPts val="0"/>
              </a:spcAft>
              <a:buNone/>
            </a:pPr>
            <a:r>
              <a:rPr b="1" lang="en-US">
                <a:solidFill>
                  <a:schemeClr val="dk1"/>
                </a:solidFill>
                <a:latin typeface="Century Gothic"/>
                <a:ea typeface="Century Gothic"/>
                <a:cs typeface="Century Gothic"/>
                <a:sym typeface="Century Gothic"/>
              </a:rPr>
              <a:t>Updates: </a:t>
            </a:r>
            <a:r>
              <a:rPr lang="en-US" sz="1100" u="sng">
                <a:solidFill>
                  <a:schemeClr val="hlink"/>
                </a:solidFill>
                <a:latin typeface="Century Gothic"/>
                <a:ea typeface="Century Gothic"/>
                <a:cs typeface="Century Gothic"/>
                <a:sym typeface="Century Gothic"/>
                <a:hlinkClick r:id="rId5"/>
              </a:rPr>
              <a:t>https://www.mmc.gov/priority-topics/marine-mammal-health-and-strandings/</a:t>
            </a:r>
            <a:r>
              <a:rPr lang="en-US" sz="1100">
                <a:solidFill>
                  <a:schemeClr val="dk1"/>
                </a:solidFill>
                <a:latin typeface="Century Gothic"/>
                <a:ea typeface="Century Gothic"/>
                <a:cs typeface="Century Gothic"/>
                <a:sym typeface="Century Gothic"/>
              </a:rPr>
              <a:t> </a:t>
            </a:r>
            <a:endParaRPr sz="11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US" sz="1100">
                <a:solidFill>
                  <a:schemeClr val="dk1"/>
                </a:solidFill>
                <a:latin typeface="Century Gothic"/>
                <a:ea typeface="Century Gothic"/>
                <a:cs typeface="Century Gothic"/>
                <a:sym typeface="Century Gothic"/>
              </a:rPr>
              <a:t>Prototype Web Portal:  </a:t>
            </a:r>
            <a:r>
              <a:rPr lang="en-US" sz="1100" u="sng">
                <a:solidFill>
                  <a:schemeClr val="hlink"/>
                </a:solidFill>
                <a:latin typeface="Century Gothic"/>
                <a:ea typeface="Century Gothic"/>
                <a:cs typeface="Century Gothic"/>
                <a:sym typeface="Century Gothic"/>
                <a:hlinkClick r:id="rId6"/>
              </a:rPr>
              <a:t>http://axiomdatascience.com/maps/marine-mammal-health-map/#</a:t>
            </a:r>
            <a:r>
              <a:rPr lang="en-US" sz="1100">
                <a:solidFill>
                  <a:schemeClr val="dk1"/>
                </a:solidFill>
                <a:latin typeface="Century Gothic"/>
                <a:ea typeface="Century Gothic"/>
                <a:cs typeface="Century Gothic"/>
                <a:sym typeface="Century Gothic"/>
              </a:rPr>
              <a:t> </a:t>
            </a:r>
            <a:endParaRPr sz="1100">
              <a:solidFill>
                <a:schemeClr val="dk1"/>
              </a:solidFill>
              <a:latin typeface="Century Gothic"/>
              <a:ea typeface="Century Gothic"/>
              <a:cs typeface="Century Gothic"/>
              <a:sym typeface="Century Gothic"/>
            </a:endParaRPr>
          </a:p>
          <a:p>
            <a:pPr indent="-196850" lvl="0" marL="285750" marR="0" rtl="0" algn="l">
              <a:spcBef>
                <a:spcPts val="0"/>
              </a:spcBef>
              <a:spcAft>
                <a:spcPts val="0"/>
              </a:spcAft>
              <a:buClr>
                <a:schemeClr val="dk1"/>
              </a:buClr>
              <a:buSzPts val="1400"/>
              <a:buFont typeface="Arial"/>
              <a:buNone/>
            </a:pPr>
            <a:r>
              <a:t/>
            </a:r>
            <a:endParaRPr b="1" i="0" sz="1400" u="none" cap="none" strike="noStrike">
              <a:solidFill>
                <a:srgbClr val="000000"/>
              </a:solidFill>
              <a:latin typeface="Century Gothic"/>
              <a:ea typeface="Century Gothic"/>
              <a:cs typeface="Century Gothic"/>
              <a:sym typeface="Century Gothic"/>
            </a:endParaRPr>
          </a:p>
          <a:p>
            <a:pPr indent="-196850" lvl="0" marL="285750" marR="0" rtl="0" algn="l">
              <a:spcBef>
                <a:spcPts val="0"/>
              </a:spcBef>
              <a:spcAft>
                <a:spcPts val="0"/>
              </a:spcAft>
              <a:buClr>
                <a:schemeClr val="dk1"/>
              </a:buClr>
              <a:buSzPts val="1400"/>
              <a:buFont typeface="Arial"/>
              <a:buNone/>
            </a:pPr>
            <a:r>
              <a:t/>
            </a:r>
            <a:endParaRPr b="1" i="0" sz="1400" u="none" cap="none" strike="noStrike">
              <a:solidFill>
                <a:srgbClr val="000000"/>
              </a:solidFill>
              <a:latin typeface="Century Gothic"/>
              <a:ea typeface="Century Gothic"/>
              <a:cs typeface="Century Gothic"/>
              <a:sym typeface="Century Gothic"/>
            </a:endParaRPr>
          </a:p>
          <a:p>
            <a:pPr indent="-196850" lvl="0" marL="285750" marR="0" rtl="0" algn="l">
              <a:spcBef>
                <a:spcPts val="0"/>
              </a:spcBef>
              <a:spcAft>
                <a:spcPts val="0"/>
              </a:spcAft>
              <a:buClr>
                <a:schemeClr val="dk1"/>
              </a:buClr>
              <a:buSzPts val="1400"/>
              <a:buFont typeface="Arial"/>
              <a:buNone/>
            </a:pPr>
            <a:r>
              <a:t/>
            </a:r>
            <a:endParaRPr b="1" i="0" sz="1400" u="none" cap="none" strike="noStrike">
              <a:solidFill>
                <a:srgbClr val="000000"/>
              </a:solidFill>
              <a:latin typeface="Century Gothic"/>
              <a:ea typeface="Century Gothic"/>
              <a:cs typeface="Century Gothic"/>
              <a:sym typeface="Century Gothic"/>
            </a:endParaRPr>
          </a:p>
          <a:p>
            <a:pPr indent="-196850" lvl="0" marL="285750" marR="0" rtl="0" algn="l">
              <a:spcBef>
                <a:spcPts val="0"/>
              </a:spcBef>
              <a:spcAft>
                <a:spcPts val="0"/>
              </a:spcAft>
              <a:buClr>
                <a:schemeClr val="dk1"/>
              </a:buClr>
              <a:buSzPts val="1400"/>
              <a:buFont typeface="Arial"/>
              <a:buNone/>
            </a:pPr>
            <a:r>
              <a:t/>
            </a:r>
            <a:endParaRPr b="1" i="0" sz="1400" u="none" cap="none" strike="noStrike">
              <a:solidFill>
                <a:srgbClr val="000000"/>
              </a:solidFill>
              <a:latin typeface="Century Gothic"/>
              <a:ea typeface="Century Gothic"/>
              <a:cs typeface="Century Gothic"/>
              <a:sym typeface="Century Gothic"/>
            </a:endParaRPr>
          </a:p>
          <a:p>
            <a:pPr indent="-196850" lvl="0" marL="285750" marR="0" rtl="0" algn="l">
              <a:spcBef>
                <a:spcPts val="0"/>
              </a:spcBef>
              <a:spcAft>
                <a:spcPts val="0"/>
              </a:spcAft>
              <a:buClr>
                <a:schemeClr val="dk1"/>
              </a:buClr>
              <a:buSzPts val="1400"/>
              <a:buFont typeface="Arial"/>
              <a:buNone/>
            </a:pPr>
            <a:r>
              <a:t/>
            </a:r>
            <a:endParaRPr b="1" i="0" sz="1400" u="none" cap="none" strike="noStrike">
              <a:solidFill>
                <a:srgbClr val="000000"/>
              </a:solidFill>
              <a:latin typeface="Century Gothic"/>
              <a:ea typeface="Century Gothic"/>
              <a:cs typeface="Century Gothic"/>
              <a:sym typeface="Century Gothic"/>
            </a:endParaRPr>
          </a:p>
          <a:p>
            <a:pPr indent="-196850" lvl="0" marL="285750" marR="0" rtl="0" algn="l">
              <a:spcBef>
                <a:spcPts val="0"/>
              </a:spcBef>
              <a:spcAft>
                <a:spcPts val="0"/>
              </a:spcAft>
              <a:buClr>
                <a:schemeClr val="dk1"/>
              </a:buClr>
              <a:buSzPts val="1400"/>
              <a:buFont typeface="Arial"/>
              <a:buNone/>
            </a:pPr>
            <a:r>
              <a:t/>
            </a:r>
            <a:endParaRPr b="1" i="0" sz="1400" u="none" cap="none" strike="noStrike">
              <a:solidFill>
                <a:srgbClr val="000000"/>
              </a:solidFill>
              <a:latin typeface="Century Gothic"/>
              <a:ea typeface="Century Gothic"/>
              <a:cs typeface="Century Gothic"/>
              <a:sym typeface="Century Gothic"/>
            </a:endParaRPr>
          </a:p>
          <a:p>
            <a:pPr indent="-196850" lvl="0" marL="285750" marR="0" rtl="0" algn="l">
              <a:spcBef>
                <a:spcPts val="0"/>
              </a:spcBef>
              <a:spcAft>
                <a:spcPts val="0"/>
              </a:spcAft>
              <a:buClr>
                <a:schemeClr val="dk1"/>
              </a:buClr>
              <a:buSzPts val="1400"/>
              <a:buFont typeface="Arial"/>
              <a:buNone/>
            </a:pPr>
            <a:r>
              <a:t/>
            </a:r>
            <a:endParaRPr b="1" i="0" sz="1400" u="none" cap="none" strike="noStrike">
              <a:solidFill>
                <a:srgbClr val="000000"/>
              </a:solidFill>
              <a:latin typeface="Century Gothic"/>
              <a:ea typeface="Century Gothic"/>
              <a:cs typeface="Century Gothic"/>
              <a:sym typeface="Century Gothic"/>
            </a:endParaRPr>
          </a:p>
          <a:p>
            <a:pPr indent="-196850" lvl="0" marL="285750" marR="0" rtl="0" algn="l">
              <a:spcBef>
                <a:spcPts val="0"/>
              </a:spcBef>
              <a:spcAft>
                <a:spcPts val="0"/>
              </a:spcAft>
              <a:buClr>
                <a:schemeClr val="dk1"/>
              </a:buClr>
              <a:buSzPts val="1400"/>
              <a:buFont typeface="Arial"/>
              <a:buNone/>
            </a:pPr>
            <a:r>
              <a:t/>
            </a:r>
            <a:endParaRPr b="1" i="0" sz="1400" u="none" cap="none" strike="noStrike">
              <a:solidFill>
                <a:srgbClr val="000000"/>
              </a:solidFill>
              <a:latin typeface="Century Gothic"/>
              <a:ea typeface="Century Gothic"/>
              <a:cs typeface="Century Gothic"/>
              <a:sym typeface="Century Gothic"/>
            </a:endParaRPr>
          </a:p>
          <a:p>
            <a:pPr indent="0" lvl="0" marL="0" marR="0" rtl="0" algn="l">
              <a:spcBef>
                <a:spcPts val="0"/>
              </a:spcBef>
              <a:spcAft>
                <a:spcPts val="0"/>
              </a:spcAft>
              <a:buNone/>
            </a:pPr>
            <a:r>
              <a:t/>
            </a:r>
            <a:endParaRPr b="1" i="0" sz="1400" u="none" cap="none" strike="noStrike">
              <a:solidFill>
                <a:srgbClr val="000000"/>
              </a:solidFill>
              <a:latin typeface="Century Gothic"/>
              <a:ea typeface="Century Gothic"/>
              <a:cs typeface="Century Gothic"/>
              <a:sym typeface="Century Gothic"/>
            </a:endParaRPr>
          </a:p>
          <a:p>
            <a:pPr indent="-234950" lvl="0" marL="285750" marR="0" rtl="0" algn="l">
              <a:spcBef>
                <a:spcPts val="0"/>
              </a:spcBef>
              <a:spcAft>
                <a:spcPts val="0"/>
              </a:spcAft>
              <a:buClr>
                <a:schemeClr val="dk1"/>
              </a:buClr>
              <a:buSzPts val="800"/>
              <a:buFont typeface="Arial"/>
              <a:buNone/>
            </a:pPr>
            <a:r>
              <a:t/>
            </a:r>
            <a:endParaRPr b="1" i="0" sz="800" u="none" cap="none" strike="noStrike">
              <a:solidFill>
                <a:srgbClr val="000000"/>
              </a:solidFill>
              <a:latin typeface="Century Gothic"/>
              <a:ea typeface="Century Gothic"/>
              <a:cs typeface="Century Gothic"/>
              <a:sym typeface="Century Gothic"/>
            </a:endParaRPr>
          </a:p>
          <a:p>
            <a:pPr indent="-234950" lvl="0" marL="285750" marR="0" rtl="0" algn="l">
              <a:spcBef>
                <a:spcPts val="0"/>
              </a:spcBef>
              <a:spcAft>
                <a:spcPts val="0"/>
              </a:spcAft>
              <a:buClr>
                <a:schemeClr val="dk1"/>
              </a:buClr>
              <a:buSzPts val="800"/>
              <a:buFont typeface="Arial"/>
              <a:buNone/>
            </a:pPr>
            <a:r>
              <a:t/>
            </a:r>
            <a:endParaRPr b="1" i="0" sz="800" u="none" cap="none" strike="noStrike">
              <a:solidFill>
                <a:srgbClr val="000000"/>
              </a:solidFill>
              <a:latin typeface="Century Gothic"/>
              <a:ea typeface="Century Gothic"/>
              <a:cs typeface="Century Gothic"/>
              <a:sym typeface="Century Gothic"/>
            </a:endParaRPr>
          </a:p>
          <a:p>
            <a:pPr indent="0" lvl="0" marL="0" marR="0" rtl="0" algn="l">
              <a:spcBef>
                <a:spcPts val="0"/>
              </a:spcBef>
              <a:spcAft>
                <a:spcPts val="0"/>
              </a:spcAft>
              <a:buNone/>
            </a:pPr>
            <a:r>
              <a:t/>
            </a:r>
            <a:endParaRPr b="1" i="0" sz="1400" u="none" cap="none" strike="noStrike">
              <a:solidFill>
                <a:srgbClr val="000000"/>
              </a:solidFill>
              <a:latin typeface="Century Gothic"/>
              <a:ea typeface="Century Gothic"/>
              <a:cs typeface="Century Gothic"/>
              <a:sym typeface="Century Gothic"/>
            </a:endParaRPr>
          </a:p>
        </p:txBody>
      </p:sp>
      <p:grpSp>
        <p:nvGrpSpPr>
          <p:cNvPr id="957" name="Shape 957"/>
          <p:cNvGrpSpPr/>
          <p:nvPr/>
        </p:nvGrpSpPr>
        <p:grpSpPr>
          <a:xfrm>
            <a:off x="333805" y="4904714"/>
            <a:ext cx="3999302" cy="1675196"/>
            <a:chOff x="1562438" y="4250880"/>
            <a:chExt cx="5331692" cy="2233595"/>
          </a:xfrm>
        </p:grpSpPr>
        <p:pic>
          <p:nvPicPr>
            <p:cNvPr descr="D:\Dropbox\16GB\MMC_desktop_myDocs\IWG_OO\IOOS MM Health\Out reach\MMC website\New TMMC_Vert_1PMS.jpg" id="958" name="Shape 958"/>
            <p:cNvPicPr preferRelativeResize="0"/>
            <p:nvPr/>
          </p:nvPicPr>
          <p:blipFill rotWithShape="1">
            <a:blip r:embed="rId7">
              <a:alphaModFix/>
            </a:blip>
            <a:srcRect b="0" l="0" r="0" t="0"/>
            <a:stretch/>
          </p:blipFill>
          <p:spPr>
            <a:xfrm>
              <a:off x="3589767" y="5536370"/>
              <a:ext cx="725800" cy="910025"/>
            </a:xfrm>
            <a:prstGeom prst="rect">
              <a:avLst/>
            </a:prstGeom>
            <a:noFill/>
            <a:ln>
              <a:noFill/>
            </a:ln>
          </p:spPr>
        </p:pic>
        <p:pic>
          <p:nvPicPr>
            <p:cNvPr descr="D:\Dropbox\16GB\MMC_desktop_myDocs\IWG_OO\IOOS MM Health\Out reach\MMC website\NFWF-Logo-high-resolution.jpg" id="959" name="Shape 959"/>
            <p:cNvPicPr preferRelativeResize="0"/>
            <p:nvPr/>
          </p:nvPicPr>
          <p:blipFill rotWithShape="1">
            <a:blip r:embed="rId8">
              <a:alphaModFix/>
            </a:blip>
            <a:srcRect b="0" l="0" r="0" t="0"/>
            <a:stretch/>
          </p:blipFill>
          <p:spPr>
            <a:xfrm>
              <a:off x="4406411" y="5445839"/>
              <a:ext cx="772169" cy="1004328"/>
            </a:xfrm>
            <a:prstGeom prst="rect">
              <a:avLst/>
            </a:prstGeom>
            <a:noFill/>
            <a:ln>
              <a:noFill/>
            </a:ln>
          </p:spPr>
        </p:pic>
        <p:pic>
          <p:nvPicPr>
            <p:cNvPr descr="S:\Communications\Website\WordPress Content Management\Quarterly Review\Logos from Sam\seaworld-logo-font.png" id="960" name="Shape 960"/>
            <p:cNvPicPr preferRelativeResize="0"/>
            <p:nvPr/>
          </p:nvPicPr>
          <p:blipFill rotWithShape="1">
            <a:blip r:embed="rId9">
              <a:alphaModFix/>
            </a:blip>
            <a:srcRect b="0" l="0" r="0" t="0"/>
            <a:stretch/>
          </p:blipFill>
          <p:spPr>
            <a:xfrm>
              <a:off x="6077958" y="5586127"/>
              <a:ext cx="787309" cy="724247"/>
            </a:xfrm>
            <a:prstGeom prst="rect">
              <a:avLst/>
            </a:prstGeom>
            <a:noFill/>
            <a:ln>
              <a:noFill/>
            </a:ln>
          </p:spPr>
        </p:pic>
        <p:pic>
          <p:nvPicPr>
            <p:cNvPr descr="TAMU.jpg" id="961" name="Shape 961"/>
            <p:cNvPicPr preferRelativeResize="0"/>
            <p:nvPr/>
          </p:nvPicPr>
          <p:blipFill rotWithShape="1">
            <a:blip r:embed="rId10">
              <a:alphaModFix/>
            </a:blip>
            <a:srcRect b="0" l="0" r="0" t="0"/>
            <a:stretch/>
          </p:blipFill>
          <p:spPr>
            <a:xfrm>
              <a:off x="5331246" y="5307573"/>
              <a:ext cx="619817" cy="1176902"/>
            </a:xfrm>
            <a:prstGeom prst="rect">
              <a:avLst/>
            </a:prstGeom>
            <a:noFill/>
            <a:ln>
              <a:noFill/>
            </a:ln>
          </p:spPr>
        </p:pic>
        <p:pic>
          <p:nvPicPr>
            <p:cNvPr id="962" name="Shape 962"/>
            <p:cNvPicPr preferRelativeResize="0"/>
            <p:nvPr/>
          </p:nvPicPr>
          <p:blipFill rotWithShape="1">
            <a:blip r:embed="rId11">
              <a:alphaModFix/>
            </a:blip>
            <a:srcRect b="0" l="0" r="0" t="0"/>
            <a:stretch/>
          </p:blipFill>
          <p:spPr>
            <a:xfrm>
              <a:off x="5849431" y="4388717"/>
              <a:ext cx="1044699" cy="1038276"/>
            </a:xfrm>
            <a:prstGeom prst="rect">
              <a:avLst/>
            </a:prstGeom>
            <a:noFill/>
            <a:ln>
              <a:noFill/>
            </a:ln>
          </p:spPr>
        </p:pic>
        <p:pic>
          <p:nvPicPr>
            <p:cNvPr descr="New MMC Logo.jpg" id="963" name="Shape 963"/>
            <p:cNvPicPr preferRelativeResize="0"/>
            <p:nvPr/>
          </p:nvPicPr>
          <p:blipFill rotWithShape="1">
            <a:blip r:embed="rId12">
              <a:alphaModFix/>
            </a:blip>
            <a:srcRect b="0" l="0" r="0" t="0"/>
            <a:stretch/>
          </p:blipFill>
          <p:spPr>
            <a:xfrm>
              <a:off x="1562438" y="4414287"/>
              <a:ext cx="998982" cy="987136"/>
            </a:xfrm>
            <a:prstGeom prst="rect">
              <a:avLst/>
            </a:prstGeom>
            <a:noFill/>
            <a:ln>
              <a:noFill/>
            </a:ln>
          </p:spPr>
        </p:pic>
        <p:pic>
          <p:nvPicPr>
            <p:cNvPr descr="IOOS_Emblem_Primary_B_RGB.jpg" id="964" name="Shape 964"/>
            <p:cNvPicPr preferRelativeResize="0"/>
            <p:nvPr/>
          </p:nvPicPr>
          <p:blipFill rotWithShape="1">
            <a:blip r:embed="rId13">
              <a:alphaModFix/>
            </a:blip>
            <a:srcRect b="0" l="0" r="0" t="0"/>
            <a:stretch/>
          </p:blipFill>
          <p:spPr>
            <a:xfrm>
              <a:off x="3930493" y="4521213"/>
              <a:ext cx="1771446" cy="773285"/>
            </a:xfrm>
            <a:prstGeom prst="rect">
              <a:avLst/>
            </a:prstGeom>
            <a:noFill/>
            <a:ln>
              <a:noFill/>
            </a:ln>
          </p:spPr>
        </p:pic>
        <p:pic>
          <p:nvPicPr>
            <p:cNvPr descr="157e778c70b61c6be711" id="965" name="Shape 965"/>
            <p:cNvPicPr preferRelativeResize="0"/>
            <p:nvPr/>
          </p:nvPicPr>
          <p:blipFill rotWithShape="1">
            <a:blip r:embed="rId14">
              <a:alphaModFix/>
            </a:blip>
            <a:srcRect b="0" l="0" r="0" t="0"/>
            <a:stretch/>
          </p:blipFill>
          <p:spPr>
            <a:xfrm>
              <a:off x="2638332" y="5450080"/>
              <a:ext cx="772169" cy="1033561"/>
            </a:xfrm>
            <a:prstGeom prst="rect">
              <a:avLst/>
            </a:prstGeom>
            <a:noFill/>
            <a:ln>
              <a:noFill/>
            </a:ln>
          </p:spPr>
        </p:pic>
        <p:pic>
          <p:nvPicPr>
            <p:cNvPr descr="A56518F7-72AF-4B87-B259-E0016E69B53F" id="966" name="Shape 966"/>
            <p:cNvPicPr preferRelativeResize="0"/>
            <p:nvPr/>
          </p:nvPicPr>
          <p:blipFill rotWithShape="1">
            <a:blip r:embed="rId15">
              <a:alphaModFix/>
            </a:blip>
            <a:srcRect b="0" l="0" r="0" t="0"/>
            <a:stretch/>
          </p:blipFill>
          <p:spPr>
            <a:xfrm>
              <a:off x="1724578" y="5487064"/>
              <a:ext cx="674702" cy="934543"/>
            </a:xfrm>
            <a:prstGeom prst="rect">
              <a:avLst/>
            </a:prstGeom>
            <a:noFill/>
            <a:ln>
              <a:noFill/>
            </a:ln>
          </p:spPr>
        </p:pic>
        <p:pic>
          <p:nvPicPr>
            <p:cNvPr descr="noaa_logo-portrait" id="967" name="Shape 967"/>
            <p:cNvPicPr preferRelativeResize="0"/>
            <p:nvPr/>
          </p:nvPicPr>
          <p:blipFill rotWithShape="1">
            <a:blip r:embed="rId16">
              <a:alphaModFix/>
            </a:blip>
            <a:srcRect b="0" l="0" r="0" t="0"/>
            <a:stretch/>
          </p:blipFill>
          <p:spPr>
            <a:xfrm>
              <a:off x="2680915" y="4250880"/>
              <a:ext cx="1049274" cy="1357884"/>
            </a:xfrm>
            <a:prstGeom prst="rect">
              <a:avLst/>
            </a:prstGeom>
            <a:noFill/>
            <a:ln>
              <a:noFill/>
            </a:ln>
          </p:spPr>
        </p:pic>
      </p:grpSp>
      <p:sp>
        <p:nvSpPr>
          <p:cNvPr id="968" name="Shape 968"/>
          <p:cNvSpPr txBox="1"/>
          <p:nvPr/>
        </p:nvSpPr>
        <p:spPr>
          <a:xfrm>
            <a:off x="0" y="17475"/>
            <a:ext cx="9081000" cy="592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2600" u="none" cap="none" strike="noStrike">
                <a:solidFill>
                  <a:srgbClr val="F5F5F5"/>
                </a:solidFill>
                <a:latin typeface="Rockwell"/>
                <a:ea typeface="Rockwell"/>
                <a:cs typeface="Rockwell"/>
                <a:sym typeface="Rockwell"/>
              </a:rPr>
              <a:t>Marine Mammal Health Monitoring and Analysis Platform</a:t>
            </a:r>
            <a:endParaRPr/>
          </a:p>
        </p:txBody>
      </p:sp>
      <p:sp>
        <p:nvSpPr>
          <p:cNvPr id="969" name="Shape 969"/>
          <p:cNvSpPr txBox="1"/>
          <p:nvPr/>
        </p:nvSpPr>
        <p:spPr>
          <a:xfrm>
            <a:off x="5829300" y="6359526"/>
            <a:ext cx="571500" cy="3651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t/>
            </a:r>
            <a:endParaRPr b="0" i="0" sz="1800" u="none" cap="none" strike="noStrike">
              <a:solidFill>
                <a:srgbClr val="053285"/>
              </a:solidFill>
              <a:latin typeface="Rockwell"/>
              <a:ea typeface="Rockwell"/>
              <a:cs typeface="Rockwell"/>
              <a:sym typeface="Rockwell"/>
            </a:endParaRPr>
          </a:p>
        </p:txBody>
      </p:sp>
      <p:pic>
        <p:nvPicPr>
          <p:cNvPr id="970" name="Shape 970"/>
          <p:cNvPicPr preferRelativeResize="0"/>
          <p:nvPr/>
        </p:nvPicPr>
        <p:blipFill rotWithShape="1">
          <a:blip r:embed="rId17">
            <a:alphaModFix/>
          </a:blip>
          <a:srcRect b="0" l="0" r="0" t="0"/>
          <a:stretch/>
        </p:blipFill>
        <p:spPr>
          <a:xfrm>
            <a:off x="6584413" y="462825"/>
            <a:ext cx="2071688" cy="103465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4" name="Shape 974"/>
        <p:cNvGrpSpPr/>
        <p:nvPr/>
      </p:nvGrpSpPr>
      <p:grpSpPr>
        <a:xfrm>
          <a:off x="0" y="0"/>
          <a:ext cx="0" cy="0"/>
          <a:chOff x="0" y="0"/>
          <a:chExt cx="0" cy="0"/>
        </a:xfrm>
      </p:grpSpPr>
      <p:sp>
        <p:nvSpPr>
          <p:cNvPr id="975" name="Shape 975"/>
          <p:cNvSpPr txBox="1"/>
          <p:nvPr/>
        </p:nvSpPr>
        <p:spPr>
          <a:xfrm>
            <a:off x="5507037" y="6862762"/>
            <a:ext cx="1441450" cy="14763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300"/>
              <a:buFont typeface="Calibri"/>
              <a:buNone/>
            </a:pPr>
            <a:r>
              <a:rPr b="0" i="0" lang="en-US" sz="300" u="none">
                <a:solidFill>
                  <a:srgbClr val="000000"/>
                </a:solidFill>
                <a:latin typeface="Calibri"/>
                <a:ea typeface="Calibri"/>
                <a:cs typeface="Calibri"/>
                <a:sym typeface="Calibri"/>
              </a:rPr>
              <a:t>.  </a:t>
            </a:r>
            <a:endParaRPr/>
          </a:p>
        </p:txBody>
      </p:sp>
      <p:pic>
        <p:nvPicPr>
          <p:cNvPr descr="razor clams" id="976" name="Shape 976"/>
          <p:cNvPicPr preferRelativeResize="0"/>
          <p:nvPr/>
        </p:nvPicPr>
        <p:blipFill rotWithShape="1">
          <a:blip r:embed="rId3">
            <a:alphaModFix/>
          </a:blip>
          <a:srcRect b="0" l="0" r="0" t="0"/>
          <a:stretch/>
        </p:blipFill>
        <p:spPr>
          <a:xfrm>
            <a:off x="1063625" y="5895975"/>
            <a:ext cx="1076325" cy="806450"/>
          </a:xfrm>
          <a:prstGeom prst="rect">
            <a:avLst/>
          </a:prstGeom>
          <a:noFill/>
          <a:ln>
            <a:noFill/>
          </a:ln>
        </p:spPr>
      </p:pic>
      <p:pic>
        <p:nvPicPr>
          <p:cNvPr id="977" name="Shape 977"/>
          <p:cNvPicPr preferRelativeResize="0"/>
          <p:nvPr/>
        </p:nvPicPr>
        <p:blipFill rotWithShape="1">
          <a:blip r:embed="rId4">
            <a:alphaModFix/>
          </a:blip>
          <a:srcRect b="3003" l="27311" r="7409" t="0"/>
          <a:stretch/>
        </p:blipFill>
        <p:spPr>
          <a:xfrm>
            <a:off x="7080250" y="1236662"/>
            <a:ext cx="1620837" cy="1606550"/>
          </a:xfrm>
          <a:prstGeom prst="rect">
            <a:avLst/>
          </a:prstGeom>
          <a:noFill/>
          <a:ln>
            <a:noFill/>
          </a:ln>
        </p:spPr>
      </p:pic>
      <p:pic>
        <p:nvPicPr>
          <p:cNvPr id="978" name="Shape 978"/>
          <p:cNvPicPr preferRelativeResize="0"/>
          <p:nvPr/>
        </p:nvPicPr>
        <p:blipFill rotWithShape="1">
          <a:blip r:embed="rId5">
            <a:alphaModFix/>
          </a:blip>
          <a:srcRect b="0" l="0" r="0" t="0"/>
          <a:stretch/>
        </p:blipFill>
        <p:spPr>
          <a:xfrm>
            <a:off x="7080250" y="3059112"/>
            <a:ext cx="1700212" cy="1395412"/>
          </a:xfrm>
          <a:prstGeom prst="rect">
            <a:avLst/>
          </a:prstGeom>
          <a:noFill/>
          <a:ln>
            <a:noFill/>
          </a:ln>
        </p:spPr>
      </p:pic>
      <p:pic>
        <p:nvPicPr>
          <p:cNvPr id="979" name="Shape 979"/>
          <p:cNvPicPr preferRelativeResize="0"/>
          <p:nvPr/>
        </p:nvPicPr>
        <p:blipFill rotWithShape="1">
          <a:blip r:embed="rId6">
            <a:alphaModFix/>
          </a:blip>
          <a:srcRect b="0" l="0" r="0" t="0"/>
          <a:stretch/>
        </p:blipFill>
        <p:spPr>
          <a:xfrm>
            <a:off x="3538537" y="1908175"/>
            <a:ext cx="2419350" cy="1870075"/>
          </a:xfrm>
          <a:prstGeom prst="rect">
            <a:avLst/>
          </a:prstGeom>
          <a:noFill/>
          <a:ln>
            <a:noFill/>
          </a:ln>
        </p:spPr>
      </p:pic>
      <p:pic>
        <p:nvPicPr>
          <p:cNvPr id="980" name="Shape 980"/>
          <p:cNvPicPr preferRelativeResize="0"/>
          <p:nvPr/>
        </p:nvPicPr>
        <p:blipFill rotWithShape="1">
          <a:blip r:embed="rId7">
            <a:alphaModFix/>
          </a:blip>
          <a:srcRect b="0" l="0" r="0" t="0"/>
          <a:stretch/>
        </p:blipFill>
        <p:spPr>
          <a:xfrm>
            <a:off x="3594100" y="3957637"/>
            <a:ext cx="2506662" cy="1938337"/>
          </a:xfrm>
          <a:prstGeom prst="rect">
            <a:avLst/>
          </a:prstGeom>
          <a:noFill/>
          <a:ln>
            <a:noFill/>
          </a:ln>
        </p:spPr>
      </p:pic>
      <p:pic>
        <p:nvPicPr>
          <p:cNvPr id="981" name="Shape 981"/>
          <p:cNvPicPr preferRelativeResize="0"/>
          <p:nvPr/>
        </p:nvPicPr>
        <p:blipFill rotWithShape="1">
          <a:blip r:embed="rId8">
            <a:alphaModFix/>
          </a:blip>
          <a:srcRect b="0" l="0" r="0" t="0"/>
          <a:stretch/>
        </p:blipFill>
        <p:spPr>
          <a:xfrm>
            <a:off x="2343150" y="5619750"/>
            <a:ext cx="722312" cy="1133475"/>
          </a:xfrm>
          <a:prstGeom prst="rect">
            <a:avLst/>
          </a:prstGeom>
          <a:noFill/>
          <a:ln>
            <a:noFill/>
          </a:ln>
        </p:spPr>
      </p:pic>
      <p:pic>
        <p:nvPicPr>
          <p:cNvPr id="982" name="Shape 982"/>
          <p:cNvPicPr preferRelativeResize="0"/>
          <p:nvPr/>
        </p:nvPicPr>
        <p:blipFill rotWithShape="1">
          <a:blip r:embed="rId9">
            <a:alphaModFix/>
          </a:blip>
          <a:srcRect b="0" l="0" r="0" t="0"/>
          <a:stretch/>
        </p:blipFill>
        <p:spPr>
          <a:xfrm>
            <a:off x="2024062" y="4259262"/>
            <a:ext cx="747712" cy="1103312"/>
          </a:xfrm>
          <a:prstGeom prst="rect">
            <a:avLst/>
          </a:prstGeom>
          <a:noFill/>
          <a:ln>
            <a:noFill/>
          </a:ln>
        </p:spPr>
      </p:pic>
      <p:pic>
        <p:nvPicPr>
          <p:cNvPr id="983" name="Shape 983"/>
          <p:cNvPicPr preferRelativeResize="0"/>
          <p:nvPr/>
        </p:nvPicPr>
        <p:blipFill rotWithShape="1">
          <a:blip r:embed="rId10">
            <a:alphaModFix/>
          </a:blip>
          <a:srcRect b="0" l="0" r="0" t="0"/>
          <a:stretch/>
        </p:blipFill>
        <p:spPr>
          <a:xfrm>
            <a:off x="79375" y="5453062"/>
            <a:ext cx="798512" cy="1358900"/>
          </a:xfrm>
          <a:prstGeom prst="rect">
            <a:avLst/>
          </a:prstGeom>
          <a:noFill/>
          <a:ln>
            <a:noFill/>
          </a:ln>
        </p:spPr>
      </p:pic>
      <p:pic>
        <p:nvPicPr>
          <p:cNvPr id="984" name="Shape 984"/>
          <p:cNvPicPr preferRelativeResize="0"/>
          <p:nvPr/>
        </p:nvPicPr>
        <p:blipFill rotWithShape="1">
          <a:blip r:embed="rId11">
            <a:alphaModFix/>
          </a:blip>
          <a:srcRect b="0" l="0" r="0" t="0"/>
          <a:stretch/>
        </p:blipFill>
        <p:spPr>
          <a:xfrm>
            <a:off x="141287" y="4235450"/>
            <a:ext cx="1481137" cy="1120775"/>
          </a:xfrm>
          <a:prstGeom prst="rect">
            <a:avLst/>
          </a:prstGeom>
          <a:noFill/>
          <a:ln>
            <a:noFill/>
          </a:ln>
        </p:spPr>
      </p:pic>
      <p:sp>
        <p:nvSpPr>
          <p:cNvPr id="985" name="Shape 985"/>
          <p:cNvSpPr txBox="1"/>
          <p:nvPr/>
        </p:nvSpPr>
        <p:spPr>
          <a:xfrm>
            <a:off x="273050" y="3495675"/>
            <a:ext cx="2689225" cy="5651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Calibri"/>
              <a:buNone/>
            </a:pPr>
            <a:r>
              <a:rPr b="0" i="0" lang="en-US" sz="1500" u="none">
                <a:solidFill>
                  <a:srgbClr val="000000"/>
                </a:solidFill>
                <a:latin typeface="Calibri"/>
                <a:ea typeface="Calibri"/>
                <a:cs typeface="Calibri"/>
                <a:sym typeface="Calibri"/>
              </a:rPr>
              <a:t>Beach and at-sea sampling</a:t>
            </a:r>
            <a:endParaRPr/>
          </a:p>
          <a:p>
            <a:pPr indent="0" lvl="0" marL="0" marR="0" rtl="0" algn="l">
              <a:lnSpc>
                <a:spcPct val="100000"/>
              </a:lnSpc>
              <a:spcBef>
                <a:spcPts val="0"/>
              </a:spcBef>
              <a:spcAft>
                <a:spcPts val="0"/>
              </a:spcAft>
              <a:buClr>
                <a:srgbClr val="000000"/>
              </a:buClr>
              <a:buSzPts val="1500"/>
              <a:buFont typeface="Calibri"/>
              <a:buNone/>
            </a:pPr>
            <a:r>
              <a:rPr b="0" i="0" lang="en-US" sz="1500" u="none">
                <a:solidFill>
                  <a:srgbClr val="000000"/>
                </a:solidFill>
                <a:latin typeface="Calibri"/>
                <a:ea typeface="Calibri"/>
                <a:cs typeface="Calibri"/>
                <a:sym typeface="Calibri"/>
              </a:rPr>
              <a:t>Ocean circulation models</a:t>
            </a:r>
            <a:endParaRPr/>
          </a:p>
        </p:txBody>
      </p:sp>
      <p:sp>
        <p:nvSpPr>
          <p:cNvPr id="986" name="Shape 986"/>
          <p:cNvSpPr txBox="1"/>
          <p:nvPr/>
        </p:nvSpPr>
        <p:spPr>
          <a:xfrm>
            <a:off x="3594100" y="1335087"/>
            <a:ext cx="2689225" cy="5651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Calibri"/>
              <a:buNone/>
            </a:pPr>
            <a:r>
              <a:rPr b="0" i="0" lang="en-US" sz="1500" u="none">
                <a:solidFill>
                  <a:srgbClr val="000000"/>
                </a:solidFill>
                <a:latin typeface="Calibri"/>
                <a:ea typeface="Calibri"/>
                <a:cs typeface="Calibri"/>
                <a:sym typeface="Calibri"/>
              </a:rPr>
              <a:t>Pacific Northwest Harmful Algal Bloom Bulletin</a:t>
            </a:r>
            <a:endParaRPr/>
          </a:p>
        </p:txBody>
      </p:sp>
      <p:sp>
        <p:nvSpPr>
          <p:cNvPr id="987" name="Shape 987"/>
          <p:cNvSpPr txBox="1"/>
          <p:nvPr/>
        </p:nvSpPr>
        <p:spPr>
          <a:xfrm>
            <a:off x="6619875" y="568325"/>
            <a:ext cx="2524125" cy="5651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Calibri"/>
              <a:buNone/>
            </a:pPr>
            <a:r>
              <a:rPr b="0" i="0" lang="en-US" sz="1500" u="none">
                <a:solidFill>
                  <a:srgbClr val="000000"/>
                </a:solidFill>
                <a:latin typeface="Calibri"/>
                <a:ea typeface="Calibri"/>
                <a:cs typeface="Calibri"/>
                <a:sym typeface="Calibri"/>
              </a:rPr>
              <a:t>Beach open or closed for clam harvesting</a:t>
            </a:r>
            <a:endParaRPr/>
          </a:p>
        </p:txBody>
      </p:sp>
      <p:sp>
        <p:nvSpPr>
          <p:cNvPr id="988" name="Shape 988"/>
          <p:cNvSpPr txBox="1"/>
          <p:nvPr>
            <p:ph type="title"/>
          </p:nvPr>
        </p:nvSpPr>
        <p:spPr>
          <a:xfrm>
            <a:off x="4750" y="44575"/>
            <a:ext cx="9139200" cy="5652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chemeClr val="lt1"/>
              </a:buClr>
              <a:buSzPts val="2400"/>
              <a:buFont typeface="Rockwell"/>
              <a:buNone/>
            </a:pPr>
            <a:r>
              <a:rPr lang="en-US" sz="2400"/>
              <a:t>From samples to integrated products to digging for clams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2" name="Shape 992"/>
        <p:cNvGrpSpPr/>
        <p:nvPr/>
      </p:nvGrpSpPr>
      <p:grpSpPr>
        <a:xfrm>
          <a:off x="0" y="0"/>
          <a:ext cx="0" cy="0"/>
          <a:chOff x="0" y="0"/>
          <a:chExt cx="0" cy="0"/>
        </a:xfrm>
      </p:grpSpPr>
      <p:sp>
        <p:nvSpPr>
          <p:cNvPr id="993" name="Shape 993"/>
          <p:cNvSpPr txBox="1"/>
          <p:nvPr>
            <p:ph type="title"/>
          </p:nvPr>
        </p:nvSpPr>
        <p:spPr>
          <a:xfrm>
            <a:off x="4761" y="17461"/>
            <a:ext cx="9139200" cy="592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SzPts val="800"/>
              <a:buFont typeface="Rockwell"/>
              <a:buNone/>
            </a:pPr>
            <a:r>
              <a:rPr lang="en-US"/>
              <a:t>Building a “Community of Practice”</a:t>
            </a:r>
            <a:endParaRPr/>
          </a:p>
        </p:txBody>
      </p:sp>
      <p:sp>
        <p:nvSpPr>
          <p:cNvPr id="994" name="Shape 994"/>
          <p:cNvSpPr txBox="1"/>
          <p:nvPr>
            <p:ph idx="1" type="body"/>
          </p:nvPr>
        </p:nvSpPr>
        <p:spPr>
          <a:xfrm>
            <a:off x="405700" y="995275"/>
            <a:ext cx="8229600" cy="5862600"/>
          </a:xfrm>
          <a:prstGeom prst="rect">
            <a:avLst/>
          </a:prstGeom>
          <a:noFill/>
          <a:ln>
            <a:noFill/>
          </a:ln>
        </p:spPr>
        <p:txBody>
          <a:bodyPr anchorCtr="0" anchor="t" bIns="91425" lIns="91425" spcFirstLastPara="1" rIns="91425" wrap="square" tIns="91425">
            <a:noAutofit/>
          </a:bodyPr>
          <a:lstStyle/>
          <a:p>
            <a:pPr indent="0" lvl="0" marL="228600" marR="0" rtl="0" algn="l">
              <a:lnSpc>
                <a:spcPct val="100000"/>
              </a:lnSpc>
              <a:spcBef>
                <a:spcPts val="0"/>
              </a:spcBef>
              <a:spcAft>
                <a:spcPts val="0"/>
              </a:spcAft>
              <a:buClr>
                <a:schemeClr val="dk1"/>
              </a:buClr>
              <a:buSzPts val="600"/>
              <a:buFont typeface="Century Gothic"/>
              <a:buNone/>
            </a:pPr>
            <a:r>
              <a:rPr lang="en-US" sz="2400"/>
              <a:t>A </a:t>
            </a:r>
            <a:r>
              <a:rPr b="0" i="0" lang="en-US" sz="2400" u="none" cap="none" strike="noStrike">
                <a:solidFill>
                  <a:schemeClr val="dk1"/>
                </a:solidFill>
                <a:latin typeface="Century Gothic"/>
                <a:ea typeface="Century Gothic"/>
                <a:cs typeface="Century Gothic"/>
                <a:sym typeface="Century Gothic"/>
              </a:rPr>
              <a:t>sustained infrastructure for long-term biological observ</a:t>
            </a:r>
            <a:r>
              <a:rPr lang="en-US" sz="2400"/>
              <a:t>ations</a:t>
            </a:r>
            <a:r>
              <a:rPr b="0" i="0" lang="en-US" sz="2400" u="none" cap="none" strike="noStrike">
                <a:solidFill>
                  <a:schemeClr val="dk1"/>
                </a:solidFill>
                <a:latin typeface="Century Gothic"/>
                <a:ea typeface="Century Gothic"/>
                <a:cs typeface="Century Gothic"/>
                <a:sym typeface="Century Gothic"/>
              </a:rPr>
              <a:t> </a:t>
            </a:r>
            <a:r>
              <a:rPr lang="en-US" sz="2400"/>
              <a:t>requires c</a:t>
            </a:r>
            <a:r>
              <a:rPr b="0" i="0" lang="en-US" sz="2400" u="none" cap="none" strike="noStrike">
                <a:solidFill>
                  <a:schemeClr val="dk1"/>
                </a:solidFill>
                <a:latin typeface="Century Gothic"/>
                <a:ea typeface="Century Gothic"/>
                <a:cs typeface="Century Gothic"/>
                <a:sym typeface="Century Gothic"/>
              </a:rPr>
              <a:t>ommunity support </a:t>
            </a:r>
            <a:r>
              <a:rPr lang="en-US" sz="2400"/>
              <a:t>to:</a:t>
            </a:r>
            <a:endParaRPr/>
          </a:p>
          <a:p>
            <a:pPr indent="0" lvl="0" marL="0" marR="0" rtl="0" algn="l">
              <a:lnSpc>
                <a:spcPct val="100000"/>
              </a:lnSpc>
              <a:spcBef>
                <a:spcPts val="0"/>
              </a:spcBef>
              <a:spcAft>
                <a:spcPts val="0"/>
              </a:spcAft>
              <a:buNone/>
            </a:pPr>
            <a:r>
              <a:t/>
            </a:r>
            <a:endParaRPr sz="2400"/>
          </a:p>
          <a:p>
            <a:pPr indent="-342900" lvl="0" marL="571500" marR="0" rtl="0" algn="l">
              <a:lnSpc>
                <a:spcPct val="100000"/>
              </a:lnSpc>
              <a:spcBef>
                <a:spcPts val="0"/>
              </a:spcBef>
              <a:spcAft>
                <a:spcPts val="0"/>
              </a:spcAft>
              <a:buClr>
                <a:schemeClr val="dk1"/>
              </a:buClr>
              <a:buSzPts val="2400"/>
              <a:buFont typeface="Arial"/>
              <a:buChar char="•"/>
            </a:pPr>
            <a:r>
              <a:rPr lang="en-US" sz="2400"/>
              <a:t>Integrate across disciplines - physical, chemical, biogeochemical, and biological obs; </a:t>
            </a:r>
            <a:endParaRPr sz="2400"/>
          </a:p>
          <a:p>
            <a:pPr indent="-342900" lvl="0" marL="571500" marR="0" rtl="0" algn="l">
              <a:lnSpc>
                <a:spcPct val="100000"/>
              </a:lnSpc>
              <a:spcBef>
                <a:spcPts val="0"/>
              </a:spcBef>
              <a:spcAft>
                <a:spcPts val="0"/>
              </a:spcAft>
              <a:buClr>
                <a:schemeClr val="dk1"/>
              </a:buClr>
              <a:buSzPts val="2400"/>
              <a:buFont typeface="Arial"/>
              <a:buChar char="•"/>
            </a:pPr>
            <a:r>
              <a:rPr lang="en-US" sz="2400"/>
              <a:t>Identify key indicators to guide observing strategies;</a:t>
            </a:r>
            <a:endParaRPr sz="2400"/>
          </a:p>
          <a:p>
            <a:pPr indent="-342900" lvl="0" marL="571500" marR="0" rtl="0" algn="l">
              <a:lnSpc>
                <a:spcPct val="100000"/>
              </a:lnSpc>
              <a:spcBef>
                <a:spcPts val="0"/>
              </a:spcBef>
              <a:spcAft>
                <a:spcPts val="0"/>
              </a:spcAft>
              <a:buClr>
                <a:schemeClr val="dk1"/>
              </a:buClr>
              <a:buSzPts val="2400"/>
              <a:buFont typeface="Arial"/>
              <a:buChar char="•"/>
            </a:pPr>
            <a:r>
              <a:rPr lang="en-US" sz="2400"/>
              <a:t>Contribute biological data to IOOS and OBIS;</a:t>
            </a:r>
            <a:endParaRPr sz="2400"/>
          </a:p>
          <a:p>
            <a:pPr indent="-342900" lvl="0" marL="571500" marR="0" rtl="0" algn="l">
              <a:lnSpc>
                <a:spcPct val="100000"/>
              </a:lnSpc>
              <a:spcBef>
                <a:spcPts val="0"/>
              </a:spcBef>
              <a:spcAft>
                <a:spcPts val="0"/>
              </a:spcAft>
              <a:buClr>
                <a:schemeClr val="dk1"/>
              </a:buClr>
              <a:buSzPts val="2400"/>
              <a:buFont typeface="Arial"/>
              <a:buChar char="•"/>
            </a:pPr>
            <a:r>
              <a:rPr lang="en-US" sz="2400"/>
              <a:t>Identify critical users and partnerships;</a:t>
            </a:r>
            <a:endParaRPr sz="2400"/>
          </a:p>
          <a:p>
            <a:pPr indent="-342900" lvl="0" marL="571500" marR="0" rtl="0" algn="l">
              <a:lnSpc>
                <a:spcPct val="100000"/>
              </a:lnSpc>
              <a:spcBef>
                <a:spcPts val="0"/>
              </a:spcBef>
              <a:spcAft>
                <a:spcPts val="0"/>
              </a:spcAft>
              <a:buClr>
                <a:schemeClr val="dk1"/>
              </a:buClr>
              <a:buSzPts val="2400"/>
              <a:buFont typeface="Arial"/>
              <a:buChar char="•"/>
            </a:pPr>
            <a:r>
              <a:rPr lang="en-US" sz="2400"/>
              <a:t>Stay connected with animal tracking and ‘omics efforts, including data management; </a:t>
            </a:r>
            <a:endParaRPr sz="2400"/>
          </a:p>
          <a:p>
            <a:pPr indent="-342900" lvl="0" marL="571500" marR="0" rtl="0" algn="l">
              <a:lnSpc>
                <a:spcPct val="100000"/>
              </a:lnSpc>
              <a:spcBef>
                <a:spcPts val="0"/>
              </a:spcBef>
              <a:spcAft>
                <a:spcPts val="0"/>
              </a:spcAft>
              <a:buClr>
                <a:schemeClr val="dk1"/>
              </a:buClr>
              <a:buSzPts val="2400"/>
              <a:buFont typeface="Arial"/>
              <a:buChar char="•"/>
            </a:pPr>
            <a:r>
              <a:rPr b="1" lang="en-US" sz="2400"/>
              <a:t>Build tools and skills - create a community around management of biological observing data.</a:t>
            </a:r>
            <a:endParaRPr b="1" i="1"/>
          </a:p>
          <a:p>
            <a:pPr indent="0" lvl="0" marL="228600" marR="0" rtl="0" algn="l">
              <a:lnSpc>
                <a:spcPct val="100000"/>
              </a:lnSpc>
              <a:spcBef>
                <a:spcPts val="0"/>
              </a:spcBef>
              <a:spcAft>
                <a:spcPts val="0"/>
              </a:spcAft>
              <a:buClr>
                <a:schemeClr val="dk1"/>
              </a:buClr>
              <a:buSzPts val="600"/>
              <a:buFont typeface="Century Gothic"/>
              <a:buNone/>
            </a:pPr>
            <a:r>
              <a:t/>
            </a:r>
            <a:endParaRPr b="0" i="1" sz="2400" u="none" cap="none" strike="noStrike">
              <a:solidFill>
                <a:schemeClr val="dk1"/>
              </a:solidFill>
              <a:latin typeface="Century Gothic"/>
              <a:ea typeface="Century Gothic"/>
              <a:cs typeface="Century Gothic"/>
              <a:sym typeface="Century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9" name="Shape 999"/>
        <p:cNvGrpSpPr/>
        <p:nvPr/>
      </p:nvGrpSpPr>
      <p:grpSpPr>
        <a:xfrm>
          <a:off x="0" y="0"/>
          <a:ext cx="0" cy="0"/>
          <a:chOff x="0" y="0"/>
          <a:chExt cx="0" cy="0"/>
        </a:xfrm>
      </p:grpSpPr>
      <p:sp>
        <p:nvSpPr>
          <p:cNvPr id="1000" name="Shape 1000"/>
          <p:cNvSpPr txBox="1"/>
          <p:nvPr>
            <p:ph type="title"/>
          </p:nvPr>
        </p:nvSpPr>
        <p:spPr>
          <a:xfrm>
            <a:off x="4762" y="17462"/>
            <a:ext cx="9139200" cy="5922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t>An ongoing process...</a:t>
            </a:r>
            <a:endParaRPr/>
          </a:p>
        </p:txBody>
      </p:sp>
      <p:sp>
        <p:nvSpPr>
          <p:cNvPr id="1001" name="Shape 1001"/>
          <p:cNvSpPr txBox="1"/>
          <p:nvPr>
            <p:ph idx="1" type="body"/>
          </p:nvPr>
        </p:nvSpPr>
        <p:spPr>
          <a:xfrm>
            <a:off x="457200" y="990600"/>
            <a:ext cx="8229600" cy="5257800"/>
          </a:xfrm>
          <a:prstGeom prst="rect">
            <a:avLst/>
          </a:prstGeom>
        </p:spPr>
        <p:txBody>
          <a:bodyPr anchorCtr="0" anchor="t" bIns="91425" lIns="91425" spcFirstLastPara="1" rIns="91425" wrap="square" tIns="91425">
            <a:noAutofit/>
          </a:bodyPr>
          <a:lstStyle/>
          <a:p>
            <a:pPr indent="-381000" lvl="0" marL="457200" rtl="0">
              <a:spcBef>
                <a:spcPts val="640"/>
              </a:spcBef>
              <a:spcAft>
                <a:spcPts val="0"/>
              </a:spcAft>
              <a:buSzPts val="2400"/>
              <a:buChar char="●"/>
            </a:pPr>
            <a:r>
              <a:rPr lang="en-US" sz="2400"/>
              <a:t>US IOOS long-held interest in content and access standards for IOOS biological core variables to promote interoperability. </a:t>
            </a:r>
            <a:endParaRPr sz="2400"/>
          </a:p>
          <a:p>
            <a:pPr indent="-381000" lvl="0" marL="457200" rtl="0">
              <a:spcBef>
                <a:spcPts val="0"/>
              </a:spcBef>
              <a:spcAft>
                <a:spcPts val="0"/>
              </a:spcAft>
              <a:buSzPts val="2400"/>
              <a:buChar char="●"/>
            </a:pPr>
            <a:r>
              <a:rPr lang="en-US" sz="2400"/>
              <a:t>Decade+ partnership with OBIS-USA.</a:t>
            </a:r>
            <a:endParaRPr sz="2400"/>
          </a:p>
          <a:p>
            <a:pPr indent="-381000" lvl="0" marL="457200" rtl="0">
              <a:spcBef>
                <a:spcPts val="0"/>
              </a:spcBef>
              <a:spcAft>
                <a:spcPts val="0"/>
              </a:spcAft>
              <a:buSzPts val="2400"/>
              <a:buChar char="●"/>
            </a:pPr>
            <a:r>
              <a:rPr lang="en-US" sz="2400"/>
              <a:t>IOOS “Biological Data Projects” with Pacific Islands Fisheries Science Center and PacIOOS, SECOORA, GCOOS.</a:t>
            </a:r>
            <a:endParaRPr sz="2400"/>
          </a:p>
          <a:p>
            <a:pPr indent="-381000" lvl="0" marL="457200" rtl="0">
              <a:spcBef>
                <a:spcPts val="0"/>
              </a:spcBef>
              <a:spcAft>
                <a:spcPts val="0"/>
              </a:spcAft>
              <a:buSzPts val="2400"/>
              <a:buChar char="●"/>
            </a:pPr>
            <a:r>
              <a:rPr lang="en-US" sz="2400"/>
              <a:t>Early focus on enrollment process with OBIS-USA - heavy 1:1 training requirement.</a:t>
            </a:r>
            <a:endParaRPr sz="2400"/>
          </a:p>
          <a:p>
            <a:pPr indent="-381000" lvl="0" marL="457200" rtl="0">
              <a:spcBef>
                <a:spcPts val="0"/>
              </a:spcBef>
              <a:spcAft>
                <a:spcPts val="0"/>
              </a:spcAft>
              <a:buSzPts val="2400"/>
              <a:buChar char="●"/>
            </a:pPr>
            <a:r>
              <a:rPr lang="en-US" sz="2400"/>
              <a:t>Searching for ways to make DwC alignment more streamlined and efficient.</a:t>
            </a:r>
            <a:endParaRPr sz="2400"/>
          </a:p>
          <a:p>
            <a:pPr indent="-381000" lvl="0" marL="457200">
              <a:spcBef>
                <a:spcPts val="0"/>
              </a:spcBef>
              <a:spcAft>
                <a:spcPts val="0"/>
              </a:spcAft>
              <a:buSzPts val="2400"/>
              <a:buChar char="●"/>
            </a:pPr>
            <a:r>
              <a:rPr lang="en-US" sz="2400"/>
              <a:t>Regional and partner implementation.</a:t>
            </a:r>
            <a:endParaRPr sz="2400"/>
          </a:p>
        </p:txBody>
      </p:sp>
      <p:sp>
        <p:nvSpPr>
          <p:cNvPr id="1002" name="Shape 1002"/>
          <p:cNvSpPr txBox="1"/>
          <p:nvPr>
            <p:ph idx="12" type="sldNum"/>
          </p:nvPr>
        </p:nvSpPr>
        <p:spPr>
          <a:xfrm>
            <a:off x="533400" y="6356350"/>
            <a:ext cx="762000" cy="365100"/>
          </a:xfrm>
          <a:prstGeom prst="rect">
            <a:avLst/>
          </a:prstGeom>
        </p:spPr>
        <p:txBody>
          <a:bodyPr anchorCtr="0" anchor="ctr" bIns="45700" lIns="91425" spcFirstLastPara="1" rIns="91425" wrap="square" tIns="45700">
            <a:noAutofit/>
          </a:bodyPr>
          <a:lstStyle/>
          <a:p>
            <a:pPr indent="0" lvl="0" marL="0">
              <a:spcBef>
                <a:spcPts val="0"/>
              </a:spcBef>
              <a:spcAft>
                <a:spcPts val="0"/>
              </a:spcAft>
              <a:buClr>
                <a:srgbClr val="898989"/>
              </a:buClr>
              <a:buSzPts val="1200"/>
              <a:buFont typeface="Century Gothic"/>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6" name="Shape 1006"/>
        <p:cNvGrpSpPr/>
        <p:nvPr/>
      </p:nvGrpSpPr>
      <p:grpSpPr>
        <a:xfrm>
          <a:off x="0" y="0"/>
          <a:ext cx="0" cy="0"/>
          <a:chOff x="0" y="0"/>
          <a:chExt cx="0" cy="0"/>
        </a:xfrm>
      </p:grpSpPr>
      <p:sp>
        <p:nvSpPr>
          <p:cNvPr id="1007" name="Shape 1007"/>
          <p:cNvSpPr txBox="1"/>
          <p:nvPr>
            <p:ph type="title"/>
          </p:nvPr>
        </p:nvSpPr>
        <p:spPr>
          <a:xfrm>
            <a:off x="4763" y="17463"/>
            <a:ext cx="9139200" cy="592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3200" u="none" cap="none" strike="noStrike">
                <a:solidFill>
                  <a:schemeClr val="lt1"/>
                </a:solidFill>
                <a:latin typeface="Rockwell"/>
                <a:ea typeface="Rockwell"/>
                <a:cs typeface="Rockwell"/>
                <a:sym typeface="Rockwell"/>
              </a:rPr>
              <a:t>Basic Principles and Assumptions</a:t>
            </a:r>
            <a:endParaRPr b="0" i="0" sz="3200" u="none" cap="none" strike="noStrike">
              <a:solidFill>
                <a:schemeClr val="lt1"/>
              </a:solidFill>
              <a:latin typeface="Rockwell"/>
              <a:ea typeface="Rockwell"/>
              <a:cs typeface="Rockwell"/>
              <a:sym typeface="Rockwell"/>
            </a:endParaRPr>
          </a:p>
        </p:txBody>
      </p:sp>
      <p:grpSp>
        <p:nvGrpSpPr>
          <p:cNvPr id="1008" name="Shape 1008"/>
          <p:cNvGrpSpPr/>
          <p:nvPr/>
        </p:nvGrpSpPr>
        <p:grpSpPr>
          <a:xfrm>
            <a:off x="457200" y="860977"/>
            <a:ext cx="8229600" cy="4959818"/>
            <a:chOff x="0" y="22777"/>
            <a:chExt cx="8229600" cy="4959818"/>
          </a:xfrm>
        </p:grpSpPr>
        <p:sp>
          <p:nvSpPr>
            <p:cNvPr id="1009" name="Shape 1009"/>
            <p:cNvSpPr/>
            <p:nvPr/>
          </p:nvSpPr>
          <p:spPr>
            <a:xfrm>
              <a:off x="0" y="22777"/>
              <a:ext cx="8229600" cy="503700"/>
            </a:xfrm>
            <a:prstGeom prst="roundRect">
              <a:avLst>
                <a:gd fmla="val 16667" name="adj"/>
              </a:avLst>
            </a:prstGeom>
            <a:solidFill>
              <a:srgbClr val="1391B1"/>
            </a:solidFill>
            <a:ln cap="flat" cmpd="sng" w="25400">
              <a:solidFill>
                <a:schemeClr val="lt1"/>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10" name="Shape 1010"/>
            <p:cNvSpPr txBox="1"/>
            <p:nvPr/>
          </p:nvSpPr>
          <p:spPr>
            <a:xfrm>
              <a:off x="24588" y="47365"/>
              <a:ext cx="8180400" cy="454500"/>
            </a:xfrm>
            <a:prstGeom prst="rect">
              <a:avLst/>
            </a:prstGeom>
            <a:noFill/>
            <a:ln>
              <a:noFill/>
            </a:ln>
          </p:spPr>
          <p:txBody>
            <a:bodyPr anchorCtr="0" anchor="ctr" bIns="80000" lIns="80000" spcFirstLastPara="1" rIns="80000" wrap="square" tIns="80000">
              <a:noAutofit/>
            </a:bodyPr>
            <a:lstStyle/>
            <a:p>
              <a:pPr indent="0" lvl="0" marL="0" marR="0" rtl="0" algn="l">
                <a:lnSpc>
                  <a:spcPct val="90000"/>
                </a:lnSpc>
                <a:spcBef>
                  <a:spcPts val="0"/>
                </a:spcBef>
                <a:spcAft>
                  <a:spcPts val="0"/>
                </a:spcAft>
                <a:buNone/>
              </a:pPr>
              <a:r>
                <a:rPr lang="en-US" sz="2100">
                  <a:solidFill>
                    <a:schemeClr val="lt1"/>
                  </a:solidFill>
                  <a:latin typeface="Century Gothic"/>
                  <a:ea typeface="Century Gothic"/>
                  <a:cs typeface="Century Gothic"/>
                  <a:sym typeface="Century Gothic"/>
                </a:rPr>
                <a:t>Data Sharing is desired and assumed</a:t>
              </a:r>
              <a:endParaRPr sz="2100">
                <a:solidFill>
                  <a:schemeClr val="lt1"/>
                </a:solidFill>
                <a:latin typeface="Century Gothic"/>
                <a:ea typeface="Century Gothic"/>
                <a:cs typeface="Century Gothic"/>
                <a:sym typeface="Century Gothic"/>
              </a:endParaRPr>
            </a:p>
          </p:txBody>
        </p:sp>
        <p:sp>
          <p:nvSpPr>
            <p:cNvPr id="1011" name="Shape 1011"/>
            <p:cNvSpPr/>
            <p:nvPr/>
          </p:nvSpPr>
          <p:spPr>
            <a:xfrm>
              <a:off x="0" y="526462"/>
              <a:ext cx="8229600" cy="5109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12" name="Shape 1012"/>
            <p:cNvSpPr txBox="1"/>
            <p:nvPr/>
          </p:nvSpPr>
          <p:spPr>
            <a:xfrm>
              <a:off x="0" y="526462"/>
              <a:ext cx="8229600" cy="510900"/>
            </a:xfrm>
            <a:prstGeom prst="rect">
              <a:avLst/>
            </a:prstGeom>
            <a:noFill/>
            <a:ln>
              <a:noFill/>
            </a:ln>
          </p:spPr>
          <p:txBody>
            <a:bodyPr anchorCtr="0" anchor="t" bIns="26650" lIns="261275" spcFirstLastPara="1" rIns="149350" wrap="square" tIns="26650">
              <a:noAutofit/>
            </a:bodyPr>
            <a:lstStyle/>
            <a:p>
              <a:pPr indent="-171450" lvl="1" marL="171450" marR="0" rtl="0" algn="l">
                <a:lnSpc>
                  <a:spcPct val="90000"/>
                </a:lnSpc>
                <a:spcBef>
                  <a:spcPts val="0"/>
                </a:spcBef>
                <a:spcAft>
                  <a:spcPts val="0"/>
                </a:spcAft>
                <a:buClr>
                  <a:schemeClr val="dk1"/>
                </a:buClr>
                <a:buSzPts val="1600"/>
                <a:buFont typeface="Century Gothic"/>
                <a:buChar char="•"/>
              </a:pPr>
              <a:r>
                <a:rPr b="0" i="0" lang="en-US" sz="1600" u="none" cap="none" strike="noStrike">
                  <a:solidFill>
                    <a:schemeClr val="dk1"/>
                  </a:solidFill>
                  <a:latin typeface="Century Gothic"/>
                  <a:ea typeface="Century Gothic"/>
                  <a:cs typeface="Century Gothic"/>
                  <a:sym typeface="Century Gothic"/>
                </a:rPr>
                <a:t>Desired by everyone to increase the impact of the observations (Measure once, use many times)</a:t>
              </a:r>
              <a:endParaRPr b="0" i="0" sz="1600" u="none" cap="none" strike="noStrike">
                <a:solidFill>
                  <a:schemeClr val="dk1"/>
                </a:solidFill>
                <a:latin typeface="Century Gothic"/>
                <a:ea typeface="Century Gothic"/>
                <a:cs typeface="Century Gothic"/>
                <a:sym typeface="Century Gothic"/>
              </a:endParaRPr>
            </a:p>
          </p:txBody>
        </p:sp>
        <p:sp>
          <p:nvSpPr>
            <p:cNvPr id="1013" name="Shape 1013"/>
            <p:cNvSpPr/>
            <p:nvPr/>
          </p:nvSpPr>
          <p:spPr>
            <a:xfrm>
              <a:off x="0" y="1037235"/>
              <a:ext cx="8229600" cy="503700"/>
            </a:xfrm>
            <a:prstGeom prst="roundRect">
              <a:avLst>
                <a:gd fmla="val 16667" name="adj"/>
              </a:avLst>
            </a:prstGeom>
            <a:solidFill>
              <a:srgbClr val="1391B1"/>
            </a:solidFill>
            <a:ln cap="flat" cmpd="sng" w="25400">
              <a:solidFill>
                <a:schemeClr val="lt1"/>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14" name="Shape 1014"/>
            <p:cNvSpPr txBox="1"/>
            <p:nvPr/>
          </p:nvSpPr>
          <p:spPr>
            <a:xfrm>
              <a:off x="24588" y="1061823"/>
              <a:ext cx="8180400" cy="454500"/>
            </a:xfrm>
            <a:prstGeom prst="rect">
              <a:avLst/>
            </a:prstGeom>
            <a:noFill/>
            <a:ln>
              <a:noFill/>
            </a:ln>
          </p:spPr>
          <p:txBody>
            <a:bodyPr anchorCtr="0" anchor="ctr" bIns="80000" lIns="80000" spcFirstLastPara="1" rIns="80000" wrap="square" tIns="80000">
              <a:noAutofit/>
            </a:bodyPr>
            <a:lstStyle/>
            <a:p>
              <a:pPr indent="0" lvl="0" marL="0" marR="0" rtl="0" algn="l">
                <a:lnSpc>
                  <a:spcPct val="90000"/>
                </a:lnSpc>
                <a:spcBef>
                  <a:spcPts val="0"/>
                </a:spcBef>
                <a:spcAft>
                  <a:spcPts val="0"/>
                </a:spcAft>
                <a:buNone/>
              </a:pPr>
              <a:r>
                <a:rPr lang="en-US" sz="2100">
                  <a:solidFill>
                    <a:schemeClr val="lt1"/>
                  </a:solidFill>
                  <a:latin typeface="Century Gothic"/>
                  <a:ea typeface="Century Gothic"/>
                  <a:cs typeface="Century Gothic"/>
                  <a:sym typeface="Century Gothic"/>
                </a:rPr>
                <a:t>Interact through APIs</a:t>
              </a:r>
              <a:endParaRPr sz="2100">
                <a:solidFill>
                  <a:schemeClr val="lt1"/>
                </a:solidFill>
                <a:latin typeface="Century Gothic"/>
                <a:ea typeface="Century Gothic"/>
                <a:cs typeface="Century Gothic"/>
                <a:sym typeface="Century Gothic"/>
              </a:endParaRPr>
            </a:p>
          </p:txBody>
        </p:sp>
        <p:sp>
          <p:nvSpPr>
            <p:cNvPr id="1015" name="Shape 1015"/>
            <p:cNvSpPr/>
            <p:nvPr/>
          </p:nvSpPr>
          <p:spPr>
            <a:xfrm>
              <a:off x="0" y="1540920"/>
              <a:ext cx="8229600" cy="10215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16" name="Shape 1016"/>
            <p:cNvSpPr txBox="1"/>
            <p:nvPr/>
          </p:nvSpPr>
          <p:spPr>
            <a:xfrm>
              <a:off x="0" y="1540920"/>
              <a:ext cx="8229600" cy="1021500"/>
            </a:xfrm>
            <a:prstGeom prst="rect">
              <a:avLst/>
            </a:prstGeom>
            <a:noFill/>
            <a:ln>
              <a:noFill/>
            </a:ln>
          </p:spPr>
          <p:txBody>
            <a:bodyPr anchorCtr="0" anchor="t" bIns="26650" lIns="261275" spcFirstLastPara="1" rIns="149350" wrap="square" tIns="26650">
              <a:noAutofit/>
            </a:bodyPr>
            <a:lstStyle/>
            <a:p>
              <a:pPr indent="-171450" lvl="1" marL="171450" marR="0" rtl="0" algn="l">
                <a:lnSpc>
                  <a:spcPct val="90000"/>
                </a:lnSpc>
                <a:spcBef>
                  <a:spcPts val="0"/>
                </a:spcBef>
                <a:spcAft>
                  <a:spcPts val="0"/>
                </a:spcAft>
                <a:buClr>
                  <a:schemeClr val="dk1"/>
                </a:buClr>
                <a:buSzPts val="1600"/>
                <a:buFont typeface="Century Gothic"/>
                <a:buChar char="•"/>
              </a:pPr>
              <a:r>
                <a:rPr b="0" i="0" lang="en-US" sz="1600" u="none" cap="none" strike="noStrike">
                  <a:solidFill>
                    <a:schemeClr val="dk1"/>
                  </a:solidFill>
                  <a:latin typeface="Century Gothic"/>
                  <a:ea typeface="Century Gothic"/>
                  <a:cs typeface="Century Gothic"/>
                  <a:sym typeface="Century Gothic"/>
                </a:rPr>
                <a:t>No back doors!</a:t>
              </a:r>
              <a:endParaRPr b="0" i="0" sz="1600" u="none" cap="none" strike="noStrike">
                <a:solidFill>
                  <a:schemeClr val="dk1"/>
                </a:solidFill>
                <a:latin typeface="Century Gothic"/>
                <a:ea typeface="Century Gothic"/>
                <a:cs typeface="Century Gothic"/>
                <a:sym typeface="Century Gothic"/>
              </a:endParaRPr>
            </a:p>
            <a:p>
              <a:pPr indent="-171450" lvl="1" marL="171450" marR="0" rtl="0" algn="l">
                <a:lnSpc>
                  <a:spcPct val="90000"/>
                </a:lnSpc>
                <a:spcBef>
                  <a:spcPts val="320"/>
                </a:spcBef>
                <a:spcAft>
                  <a:spcPts val="0"/>
                </a:spcAft>
                <a:buClr>
                  <a:schemeClr val="dk1"/>
                </a:buClr>
                <a:buSzPts val="1600"/>
                <a:buFont typeface="Century Gothic"/>
                <a:buChar char="•"/>
              </a:pPr>
              <a:r>
                <a:rPr b="0" i="0" lang="en-US" sz="1600" u="none" cap="none" strike="noStrike">
                  <a:solidFill>
                    <a:schemeClr val="dk1"/>
                  </a:solidFill>
                  <a:latin typeface="Century Gothic"/>
                  <a:ea typeface="Century Gothic"/>
                  <a:cs typeface="Century Gothic"/>
                  <a:sym typeface="Century Gothic"/>
                </a:rPr>
                <a:t>Forcing this principle into your system of systems design will build a stronger distributed infrastructure than ad hoc, point to point solutions for exchanging info</a:t>
              </a:r>
              <a:endParaRPr b="0" i="0" sz="1600" u="none" cap="none" strike="noStrike">
                <a:solidFill>
                  <a:schemeClr val="dk1"/>
                </a:solidFill>
                <a:latin typeface="Century Gothic"/>
                <a:ea typeface="Century Gothic"/>
                <a:cs typeface="Century Gothic"/>
                <a:sym typeface="Century Gothic"/>
              </a:endParaRPr>
            </a:p>
          </p:txBody>
        </p:sp>
        <p:sp>
          <p:nvSpPr>
            <p:cNvPr id="1017" name="Shape 1017"/>
            <p:cNvSpPr/>
            <p:nvPr/>
          </p:nvSpPr>
          <p:spPr>
            <a:xfrm>
              <a:off x="0" y="2562465"/>
              <a:ext cx="8229600" cy="503700"/>
            </a:xfrm>
            <a:prstGeom prst="roundRect">
              <a:avLst>
                <a:gd fmla="val 16667" name="adj"/>
              </a:avLst>
            </a:prstGeom>
            <a:solidFill>
              <a:srgbClr val="1391B1"/>
            </a:solidFill>
            <a:ln cap="flat" cmpd="sng" w="25400">
              <a:solidFill>
                <a:schemeClr val="lt1"/>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18" name="Shape 1018"/>
            <p:cNvSpPr txBox="1"/>
            <p:nvPr/>
          </p:nvSpPr>
          <p:spPr>
            <a:xfrm>
              <a:off x="24588" y="2587053"/>
              <a:ext cx="8180400" cy="454500"/>
            </a:xfrm>
            <a:prstGeom prst="rect">
              <a:avLst/>
            </a:prstGeom>
            <a:noFill/>
            <a:ln>
              <a:noFill/>
            </a:ln>
          </p:spPr>
          <p:txBody>
            <a:bodyPr anchorCtr="0" anchor="ctr" bIns="80000" lIns="80000" spcFirstLastPara="1" rIns="80000" wrap="square" tIns="80000">
              <a:noAutofit/>
            </a:bodyPr>
            <a:lstStyle/>
            <a:p>
              <a:pPr indent="0" lvl="0" marL="0" marR="0" rtl="0" algn="l">
                <a:lnSpc>
                  <a:spcPct val="90000"/>
                </a:lnSpc>
                <a:spcBef>
                  <a:spcPts val="0"/>
                </a:spcBef>
                <a:spcAft>
                  <a:spcPts val="0"/>
                </a:spcAft>
                <a:buNone/>
              </a:pPr>
              <a:r>
                <a:rPr lang="en-US" sz="2100">
                  <a:solidFill>
                    <a:schemeClr val="lt1"/>
                  </a:solidFill>
                  <a:latin typeface="Century Gothic"/>
                  <a:ea typeface="Century Gothic"/>
                  <a:cs typeface="Century Gothic"/>
                  <a:sym typeface="Century Gothic"/>
                </a:rPr>
                <a:t>There is no single format that will satisfy everyone </a:t>
              </a:r>
              <a:endParaRPr sz="2100">
                <a:solidFill>
                  <a:schemeClr val="lt1"/>
                </a:solidFill>
                <a:latin typeface="Century Gothic"/>
                <a:ea typeface="Century Gothic"/>
                <a:cs typeface="Century Gothic"/>
                <a:sym typeface="Century Gothic"/>
              </a:endParaRPr>
            </a:p>
          </p:txBody>
        </p:sp>
        <p:sp>
          <p:nvSpPr>
            <p:cNvPr id="1019" name="Shape 1019"/>
            <p:cNvSpPr/>
            <p:nvPr/>
          </p:nvSpPr>
          <p:spPr>
            <a:xfrm>
              <a:off x="0" y="3066150"/>
              <a:ext cx="8229600" cy="3477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0" name="Shape 1020"/>
            <p:cNvSpPr txBox="1"/>
            <p:nvPr/>
          </p:nvSpPr>
          <p:spPr>
            <a:xfrm>
              <a:off x="0" y="3066150"/>
              <a:ext cx="8229600" cy="347700"/>
            </a:xfrm>
            <a:prstGeom prst="rect">
              <a:avLst/>
            </a:prstGeom>
            <a:noFill/>
            <a:ln>
              <a:noFill/>
            </a:ln>
          </p:spPr>
          <p:txBody>
            <a:bodyPr anchorCtr="0" anchor="t" bIns="26650" lIns="261275" spcFirstLastPara="1" rIns="149350" wrap="square" tIns="26650">
              <a:noAutofit/>
            </a:bodyPr>
            <a:lstStyle/>
            <a:p>
              <a:pPr indent="-171450" lvl="1" marL="171450" marR="0" rtl="0" algn="l">
                <a:lnSpc>
                  <a:spcPct val="90000"/>
                </a:lnSpc>
                <a:spcBef>
                  <a:spcPts val="0"/>
                </a:spcBef>
                <a:spcAft>
                  <a:spcPts val="0"/>
                </a:spcAft>
                <a:buClr>
                  <a:schemeClr val="dk1"/>
                </a:buClr>
                <a:buSzPts val="1600"/>
                <a:buFont typeface="Century Gothic"/>
                <a:buChar char="•"/>
              </a:pPr>
              <a:r>
                <a:rPr b="0" i="0" lang="en-US" sz="1600" u="none" cap="none" strike="noStrike">
                  <a:solidFill>
                    <a:schemeClr val="dk1"/>
                  </a:solidFill>
                  <a:latin typeface="Century Gothic"/>
                  <a:ea typeface="Century Gothic"/>
                  <a:cs typeface="Century Gothic"/>
                  <a:sym typeface="Century Gothic"/>
                </a:rPr>
                <a:t>Find cheap and stable ways to provide options</a:t>
              </a:r>
              <a:endParaRPr b="0" i="0" sz="1600" u="none" cap="none" strike="noStrike">
                <a:solidFill>
                  <a:schemeClr val="dk1"/>
                </a:solidFill>
                <a:latin typeface="Century Gothic"/>
                <a:ea typeface="Century Gothic"/>
                <a:cs typeface="Century Gothic"/>
                <a:sym typeface="Century Gothic"/>
              </a:endParaRPr>
            </a:p>
          </p:txBody>
        </p:sp>
        <p:sp>
          <p:nvSpPr>
            <p:cNvPr id="1021" name="Shape 1021"/>
            <p:cNvSpPr/>
            <p:nvPr/>
          </p:nvSpPr>
          <p:spPr>
            <a:xfrm>
              <a:off x="0" y="3413910"/>
              <a:ext cx="8229600" cy="503700"/>
            </a:xfrm>
            <a:prstGeom prst="roundRect">
              <a:avLst>
                <a:gd fmla="val 16667" name="adj"/>
              </a:avLst>
            </a:prstGeom>
            <a:solidFill>
              <a:srgbClr val="1391B1"/>
            </a:solidFill>
            <a:ln cap="flat" cmpd="sng" w="25400">
              <a:solidFill>
                <a:schemeClr val="lt1"/>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2" name="Shape 1022"/>
            <p:cNvSpPr txBox="1"/>
            <p:nvPr/>
          </p:nvSpPr>
          <p:spPr>
            <a:xfrm>
              <a:off x="24588" y="3438498"/>
              <a:ext cx="8180400" cy="454500"/>
            </a:xfrm>
            <a:prstGeom prst="rect">
              <a:avLst/>
            </a:prstGeom>
            <a:noFill/>
            <a:ln>
              <a:noFill/>
            </a:ln>
          </p:spPr>
          <p:txBody>
            <a:bodyPr anchorCtr="0" anchor="ctr" bIns="80000" lIns="80000" spcFirstLastPara="1" rIns="80000" wrap="square" tIns="80000">
              <a:noAutofit/>
            </a:bodyPr>
            <a:lstStyle/>
            <a:p>
              <a:pPr indent="0" lvl="0" marL="0" marR="0" rtl="0" algn="l">
                <a:lnSpc>
                  <a:spcPct val="90000"/>
                </a:lnSpc>
                <a:spcBef>
                  <a:spcPts val="0"/>
                </a:spcBef>
                <a:spcAft>
                  <a:spcPts val="0"/>
                </a:spcAft>
                <a:buNone/>
              </a:pPr>
              <a:r>
                <a:rPr lang="en-US" sz="2100">
                  <a:solidFill>
                    <a:schemeClr val="lt1"/>
                  </a:solidFill>
                  <a:latin typeface="Century Gothic"/>
                  <a:ea typeface="Century Gothic"/>
                  <a:cs typeface="Century Gothic"/>
                  <a:sym typeface="Century Gothic"/>
                </a:rPr>
                <a:t>There are customers for your data that you have not yet met</a:t>
              </a:r>
              <a:endParaRPr sz="2100">
                <a:solidFill>
                  <a:schemeClr val="lt1"/>
                </a:solidFill>
                <a:latin typeface="Century Gothic"/>
                <a:ea typeface="Century Gothic"/>
                <a:cs typeface="Century Gothic"/>
                <a:sym typeface="Century Gothic"/>
              </a:endParaRPr>
            </a:p>
          </p:txBody>
        </p:sp>
        <p:sp>
          <p:nvSpPr>
            <p:cNvPr id="1023" name="Shape 1023"/>
            <p:cNvSpPr/>
            <p:nvPr/>
          </p:nvSpPr>
          <p:spPr>
            <a:xfrm>
              <a:off x="0" y="3917595"/>
              <a:ext cx="8229600" cy="10650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4" name="Shape 1024"/>
            <p:cNvSpPr txBox="1"/>
            <p:nvPr/>
          </p:nvSpPr>
          <p:spPr>
            <a:xfrm>
              <a:off x="0" y="3917595"/>
              <a:ext cx="8229600" cy="1065000"/>
            </a:xfrm>
            <a:prstGeom prst="rect">
              <a:avLst/>
            </a:prstGeom>
            <a:noFill/>
            <a:ln>
              <a:noFill/>
            </a:ln>
          </p:spPr>
          <p:txBody>
            <a:bodyPr anchorCtr="0" anchor="t" bIns="26650" lIns="261275" spcFirstLastPara="1" rIns="149350" wrap="square" tIns="26650">
              <a:noAutofit/>
            </a:bodyPr>
            <a:lstStyle/>
            <a:p>
              <a:pPr indent="-171450" lvl="1" marL="171450" marR="0" rtl="0" algn="l">
                <a:lnSpc>
                  <a:spcPct val="90000"/>
                </a:lnSpc>
                <a:spcBef>
                  <a:spcPts val="0"/>
                </a:spcBef>
                <a:spcAft>
                  <a:spcPts val="0"/>
                </a:spcAft>
                <a:buClr>
                  <a:schemeClr val="dk1"/>
                </a:buClr>
                <a:buSzPts val="1600"/>
                <a:buFont typeface="Century Gothic"/>
                <a:buChar char="•"/>
              </a:pPr>
              <a:r>
                <a:rPr b="0" i="0" lang="en-US" sz="1600" u="none" cap="none" strike="noStrike">
                  <a:solidFill>
                    <a:schemeClr val="dk1"/>
                  </a:solidFill>
                  <a:latin typeface="Century Gothic"/>
                  <a:ea typeface="Century Gothic"/>
                  <a:cs typeface="Century Gothic"/>
                  <a:sym typeface="Century Gothic"/>
                </a:rPr>
                <a:t>Include ways to collect feedback from them</a:t>
              </a:r>
              <a:endParaRPr b="0" i="0" sz="1600" u="none" cap="none" strike="noStrike">
                <a:solidFill>
                  <a:schemeClr val="dk1"/>
                </a:solidFill>
                <a:latin typeface="Century Gothic"/>
                <a:ea typeface="Century Gothic"/>
                <a:cs typeface="Century Gothic"/>
                <a:sym typeface="Century Gothic"/>
              </a:endParaRPr>
            </a:p>
            <a:p>
              <a:pPr indent="-171450" lvl="1" marL="171450" marR="0" rtl="0" algn="l">
                <a:lnSpc>
                  <a:spcPct val="90000"/>
                </a:lnSpc>
                <a:spcBef>
                  <a:spcPts val="320"/>
                </a:spcBef>
                <a:spcAft>
                  <a:spcPts val="0"/>
                </a:spcAft>
                <a:buClr>
                  <a:schemeClr val="dk1"/>
                </a:buClr>
                <a:buSzPts val="1600"/>
                <a:buFont typeface="Century Gothic"/>
                <a:buChar char="•"/>
              </a:pPr>
              <a:r>
                <a:rPr b="0" i="0" lang="en-US" sz="1600" u="none" cap="none" strike="noStrike">
                  <a:solidFill>
                    <a:schemeClr val="dk1"/>
                  </a:solidFill>
                  <a:latin typeface="Century Gothic"/>
                  <a:ea typeface="Century Gothic"/>
                  <a:cs typeface="Century Gothic"/>
                  <a:sym typeface="Century Gothic"/>
                </a:rPr>
                <a:t>Be a good WWW citizen</a:t>
              </a:r>
              <a:endParaRPr b="0" i="0" sz="1600" u="none" cap="none" strike="noStrike">
                <a:solidFill>
                  <a:schemeClr val="dk1"/>
                </a:solidFill>
                <a:latin typeface="Century Gothic"/>
                <a:ea typeface="Century Gothic"/>
                <a:cs typeface="Century Gothic"/>
                <a:sym typeface="Century Gothic"/>
              </a:endParaRPr>
            </a:p>
            <a:p>
              <a:pPr indent="-171450" lvl="1" marL="171450" marR="0" rtl="0" algn="l">
                <a:lnSpc>
                  <a:spcPct val="90000"/>
                </a:lnSpc>
                <a:spcBef>
                  <a:spcPts val="320"/>
                </a:spcBef>
                <a:spcAft>
                  <a:spcPts val="0"/>
                </a:spcAft>
                <a:buClr>
                  <a:schemeClr val="dk1"/>
                </a:buClr>
                <a:buSzPts val="1600"/>
                <a:buFont typeface="Century Gothic"/>
                <a:buChar char="•"/>
              </a:pPr>
              <a:r>
                <a:rPr b="0" i="0" lang="en-US" sz="1600" u="none" cap="none" strike="noStrike">
                  <a:solidFill>
                    <a:schemeClr val="dk1"/>
                  </a:solidFill>
                  <a:latin typeface="Century Gothic"/>
                  <a:ea typeface="Century Gothic"/>
                  <a:cs typeface="Century Gothic"/>
                  <a:sym typeface="Century Gothic"/>
                </a:rPr>
                <a:t>Engage and listen to social scientists and non-oceanographers when designing</a:t>
              </a:r>
              <a:endParaRPr b="0" i="0" sz="1600" u="none" cap="none" strike="noStrike">
                <a:solidFill>
                  <a:schemeClr val="dk1"/>
                </a:solidFill>
                <a:latin typeface="Century Gothic"/>
                <a:ea typeface="Century Gothic"/>
                <a:cs typeface="Century Gothic"/>
                <a:sym typeface="Century Gothic"/>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Shape 732"/>
          <p:cNvSpPr txBox="1"/>
          <p:nvPr>
            <p:ph idx="1" type="body"/>
          </p:nvPr>
        </p:nvSpPr>
        <p:spPr>
          <a:xfrm>
            <a:off x="914400" y="2514600"/>
            <a:ext cx="6705600" cy="762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200"/>
              <a:buFont typeface="Arial"/>
              <a:buNone/>
            </a:pPr>
            <a:r>
              <a:rPr b="0" i="0" lang="en-US" sz="3200" u="none" cap="none" strike="noStrike">
                <a:solidFill>
                  <a:schemeClr val="lt1"/>
                </a:solidFill>
                <a:latin typeface="Rockwell"/>
                <a:ea typeface="Rockwell"/>
                <a:cs typeface="Rockwell"/>
                <a:sym typeface="Rockwell"/>
              </a:rPr>
              <a:t>Workshop Overview</a:t>
            </a:r>
            <a:endParaRPr b="0" i="0" sz="3200" u="none" cap="none" strike="noStrike">
              <a:solidFill>
                <a:schemeClr val="lt1"/>
              </a:solidFill>
              <a:latin typeface="Rockwell"/>
              <a:ea typeface="Rockwell"/>
              <a:cs typeface="Rockwell"/>
              <a:sym typeface="Rockwell"/>
            </a:endParaRPr>
          </a:p>
        </p:txBody>
      </p:sp>
      <p:sp>
        <p:nvSpPr>
          <p:cNvPr id="733" name="Shape 733"/>
          <p:cNvSpPr txBox="1"/>
          <p:nvPr>
            <p:ph idx="2" type="body"/>
          </p:nvPr>
        </p:nvSpPr>
        <p:spPr>
          <a:xfrm>
            <a:off x="914400" y="3276600"/>
            <a:ext cx="6705600" cy="1122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187F9F"/>
              </a:buClr>
              <a:buSzPts val="2000"/>
              <a:buFont typeface="Arial"/>
              <a:buNone/>
            </a:pPr>
            <a:r>
              <a:rPr lang="en-US"/>
              <a:t>IOOS Program Office Staff:</a:t>
            </a:r>
            <a:endParaRPr/>
          </a:p>
          <a:p>
            <a:pPr indent="0" lvl="0" marL="0" marR="0" rtl="0" algn="l">
              <a:spcBef>
                <a:spcPts val="0"/>
              </a:spcBef>
              <a:spcAft>
                <a:spcPts val="0"/>
              </a:spcAft>
              <a:buClr>
                <a:srgbClr val="187F9F"/>
              </a:buClr>
              <a:buSzPts val="2000"/>
              <a:buFont typeface="Arial"/>
              <a:buNone/>
            </a:pPr>
            <a:r>
              <a:rPr b="0" i="0" lang="en-US" sz="2000" u="none" cap="none" strike="noStrike">
                <a:solidFill>
                  <a:srgbClr val="187F9F"/>
                </a:solidFill>
                <a:latin typeface="Rockwell"/>
                <a:ea typeface="Rockwell"/>
                <a:cs typeface="Rockwell"/>
                <a:sym typeface="Rockwell"/>
              </a:rPr>
              <a:t>Gabrielle Canonico</a:t>
            </a:r>
            <a:r>
              <a:rPr lang="en-US"/>
              <a:t> -</a:t>
            </a:r>
            <a:r>
              <a:rPr b="0" i="0" lang="en-US" sz="2000" u="none" cap="none" strike="noStrike">
                <a:solidFill>
                  <a:srgbClr val="187F9F"/>
                </a:solidFill>
                <a:latin typeface="Rockwell"/>
                <a:ea typeface="Rockwell"/>
                <a:cs typeface="Rockwell"/>
                <a:sym typeface="Rockwell"/>
              </a:rPr>
              <a:t> MBON Program Manager</a:t>
            </a:r>
            <a:endParaRPr/>
          </a:p>
          <a:p>
            <a:pPr indent="0" lvl="0" marL="0" marR="0" rtl="0" algn="l">
              <a:spcBef>
                <a:spcPts val="400"/>
              </a:spcBef>
              <a:spcAft>
                <a:spcPts val="0"/>
              </a:spcAft>
              <a:buClr>
                <a:srgbClr val="187F9F"/>
              </a:buClr>
              <a:buSzPts val="2000"/>
              <a:buFont typeface="Arial"/>
              <a:buNone/>
            </a:pPr>
            <a:r>
              <a:rPr b="0" i="0" lang="en-US" sz="2000" u="none" cap="none" strike="noStrike">
                <a:solidFill>
                  <a:srgbClr val="187F9F"/>
                </a:solidFill>
                <a:latin typeface="Rockwell"/>
                <a:ea typeface="Rockwell"/>
                <a:cs typeface="Rockwell"/>
                <a:sym typeface="Rockwell"/>
              </a:rPr>
              <a:t>Jennifer Bosch, PhD - Marine Ecologist/</a:t>
            </a:r>
            <a:r>
              <a:rPr lang="en-US"/>
              <a:t>Oceanographer</a:t>
            </a:r>
            <a:endParaRPr/>
          </a:p>
          <a:p>
            <a:pPr indent="0" lvl="0" marL="0" marR="0" rtl="0" algn="l">
              <a:spcBef>
                <a:spcPts val="400"/>
              </a:spcBef>
              <a:spcAft>
                <a:spcPts val="0"/>
              </a:spcAft>
              <a:buClr>
                <a:srgbClr val="187F9F"/>
              </a:buClr>
              <a:buSzPts val="2000"/>
              <a:buFont typeface="Arial"/>
              <a:buNone/>
            </a:pPr>
            <a:r>
              <a:t/>
            </a:r>
            <a:endParaRPr b="0" i="0" sz="2000" u="none" cap="none" strike="noStrike">
              <a:solidFill>
                <a:srgbClr val="187F9F"/>
              </a:solidFill>
              <a:latin typeface="Rockwell"/>
              <a:ea typeface="Rockwell"/>
              <a:cs typeface="Rockwell"/>
              <a:sym typeface="Rockwe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8" name="Shape 1028"/>
        <p:cNvGrpSpPr/>
        <p:nvPr/>
      </p:nvGrpSpPr>
      <p:grpSpPr>
        <a:xfrm>
          <a:off x="0" y="0"/>
          <a:ext cx="0" cy="0"/>
          <a:chOff x="0" y="0"/>
          <a:chExt cx="0" cy="0"/>
        </a:xfrm>
      </p:grpSpPr>
      <p:sp>
        <p:nvSpPr>
          <p:cNvPr id="1029" name="Shape 1029"/>
          <p:cNvSpPr txBox="1"/>
          <p:nvPr>
            <p:ph type="title"/>
          </p:nvPr>
        </p:nvSpPr>
        <p:spPr>
          <a:xfrm>
            <a:off x="4354" y="17417"/>
            <a:ext cx="9139500" cy="592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3200"/>
              <a:buFont typeface="Rockwell"/>
              <a:buNone/>
            </a:pPr>
            <a:r>
              <a:rPr b="0" i="0" lang="en-US" sz="3200" u="none" cap="none" strike="noStrike">
                <a:solidFill>
                  <a:schemeClr val="lt1"/>
                </a:solidFill>
                <a:latin typeface="Rockwell"/>
                <a:ea typeface="Rockwell"/>
                <a:cs typeface="Rockwell"/>
                <a:sym typeface="Rockwell"/>
              </a:rPr>
              <a:t>Workshop Overview</a:t>
            </a:r>
            <a:endParaRPr b="0" i="0" sz="3200" u="none" cap="none" strike="noStrike">
              <a:solidFill>
                <a:schemeClr val="lt1"/>
              </a:solidFill>
              <a:latin typeface="Rockwell"/>
              <a:ea typeface="Rockwell"/>
              <a:cs typeface="Rockwell"/>
              <a:sym typeface="Rockwell"/>
            </a:endParaRPr>
          </a:p>
        </p:txBody>
      </p:sp>
      <p:sp>
        <p:nvSpPr>
          <p:cNvPr id="1030" name="Shape 1030"/>
          <p:cNvSpPr txBox="1"/>
          <p:nvPr>
            <p:ph idx="1" type="body"/>
          </p:nvPr>
        </p:nvSpPr>
        <p:spPr>
          <a:xfrm>
            <a:off x="459375" y="978850"/>
            <a:ext cx="8229600" cy="5472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2"/>
              </a:buClr>
              <a:buSzPts val="2220"/>
              <a:buFont typeface="Arial"/>
              <a:buNone/>
            </a:pPr>
            <a:r>
              <a:rPr b="1" i="0" lang="en-US" u="none" cap="none" strike="noStrike">
                <a:solidFill>
                  <a:srgbClr val="000000"/>
                </a:solidFill>
                <a:latin typeface="Century Gothic"/>
                <a:ea typeface="Century Gothic"/>
                <a:cs typeface="Century Gothic"/>
                <a:sym typeface="Century Gothic"/>
              </a:rPr>
              <a:t>Scope</a:t>
            </a:r>
            <a:endParaRPr>
              <a:solidFill>
                <a:srgbClr val="000000"/>
              </a:solidFill>
            </a:endParaRPr>
          </a:p>
          <a:p>
            <a:pPr indent="-340677" lvl="0" marL="342900" marR="0" rtl="0" algn="l">
              <a:spcBef>
                <a:spcPts val="407"/>
              </a:spcBef>
              <a:spcAft>
                <a:spcPts val="0"/>
              </a:spcAft>
              <a:buClr>
                <a:srgbClr val="000000"/>
              </a:buClr>
              <a:buSzPts val="2000"/>
              <a:buFont typeface="Arial"/>
              <a:buChar char="•"/>
            </a:pPr>
            <a:r>
              <a:rPr b="1" i="0" lang="en-US" sz="2000" u="none" cap="none" strike="noStrike">
                <a:solidFill>
                  <a:srgbClr val="000000"/>
                </a:solidFill>
              </a:rPr>
              <a:t>IOOS and OBIS standards and tools for biological data</a:t>
            </a:r>
            <a:endParaRPr b="1" sz="2000">
              <a:solidFill>
                <a:srgbClr val="000000"/>
              </a:solidFill>
            </a:endParaRPr>
          </a:p>
          <a:p>
            <a:pPr indent="-340677" lvl="0" marL="342900" marR="0" rtl="0" algn="l">
              <a:spcBef>
                <a:spcPts val="407"/>
              </a:spcBef>
              <a:spcAft>
                <a:spcPts val="0"/>
              </a:spcAft>
              <a:buClr>
                <a:srgbClr val="000000"/>
              </a:buClr>
              <a:buSzPts val="2000"/>
              <a:buFont typeface="Arial"/>
              <a:buChar char="•"/>
            </a:pPr>
            <a:r>
              <a:rPr b="1" i="0" lang="en-US" sz="2000" u="none" cap="none" strike="noStrike">
                <a:solidFill>
                  <a:srgbClr val="000000"/>
                </a:solidFill>
              </a:rPr>
              <a:t>Web services for data access</a:t>
            </a:r>
            <a:endParaRPr b="1" sz="2000">
              <a:solidFill>
                <a:srgbClr val="000000"/>
              </a:solidFill>
            </a:endParaRPr>
          </a:p>
          <a:p>
            <a:pPr indent="-340677" lvl="0" marL="342900" marR="0" rtl="0" algn="l">
              <a:spcBef>
                <a:spcPts val="407"/>
              </a:spcBef>
              <a:spcAft>
                <a:spcPts val="0"/>
              </a:spcAft>
              <a:buClr>
                <a:srgbClr val="000000"/>
              </a:buClr>
              <a:buSzPts val="2000"/>
              <a:buFont typeface="Arial"/>
              <a:buChar char="•"/>
            </a:pPr>
            <a:r>
              <a:rPr b="1" i="0" lang="en-US" sz="2000" u="none" cap="none" strike="noStrike">
                <a:solidFill>
                  <a:srgbClr val="000000"/>
                </a:solidFill>
              </a:rPr>
              <a:t>Darwin Core, WoRMS (taxonomy) and metadata standards</a:t>
            </a:r>
            <a:endParaRPr b="1" sz="2000">
              <a:solidFill>
                <a:srgbClr val="000000"/>
              </a:solidFill>
            </a:endParaRPr>
          </a:p>
          <a:p>
            <a:pPr indent="-340677" lvl="0" marL="342900" marR="0" rtl="0" algn="l">
              <a:spcBef>
                <a:spcPts val="407"/>
              </a:spcBef>
              <a:spcAft>
                <a:spcPts val="0"/>
              </a:spcAft>
              <a:buClr>
                <a:srgbClr val="000000"/>
              </a:buClr>
              <a:buSzPts val="2000"/>
              <a:buFont typeface="Arial"/>
              <a:buChar char="•"/>
            </a:pPr>
            <a:r>
              <a:rPr b="1" i="0" lang="en-US" sz="2000" u="none" cap="none" strike="noStrike">
                <a:solidFill>
                  <a:srgbClr val="000000"/>
                </a:solidFill>
              </a:rPr>
              <a:t>Hands-on data exercises</a:t>
            </a:r>
            <a:endParaRPr b="1" i="0" sz="2000" u="none" cap="none" strike="noStrike">
              <a:solidFill>
                <a:srgbClr val="000000"/>
              </a:solidFill>
            </a:endParaRPr>
          </a:p>
          <a:p>
            <a:pPr indent="0" lvl="0" marL="0" marR="0" rtl="0" algn="l">
              <a:spcBef>
                <a:spcPts val="407"/>
              </a:spcBef>
              <a:spcAft>
                <a:spcPts val="0"/>
              </a:spcAft>
              <a:buNone/>
            </a:pPr>
            <a:r>
              <a:t/>
            </a:r>
            <a:endParaRPr sz="1800">
              <a:solidFill>
                <a:srgbClr val="000000"/>
              </a:solidFill>
            </a:endParaRPr>
          </a:p>
          <a:p>
            <a:pPr indent="0" lvl="0" marL="0" rtl="0">
              <a:spcBef>
                <a:spcPts val="444"/>
              </a:spcBef>
              <a:spcAft>
                <a:spcPts val="0"/>
              </a:spcAft>
              <a:buNone/>
            </a:pPr>
            <a:r>
              <a:rPr b="1" lang="en-US">
                <a:solidFill>
                  <a:srgbClr val="000000"/>
                </a:solidFill>
              </a:rPr>
              <a:t>Outcomes</a:t>
            </a:r>
            <a:endParaRPr>
              <a:solidFill>
                <a:srgbClr val="000000"/>
              </a:solidFill>
            </a:endParaRPr>
          </a:p>
          <a:p>
            <a:pPr indent="-340677" lvl="0" marL="342900" rtl="0">
              <a:spcBef>
                <a:spcPts val="407"/>
              </a:spcBef>
              <a:spcAft>
                <a:spcPts val="0"/>
              </a:spcAft>
              <a:buClr>
                <a:srgbClr val="000000"/>
              </a:buClr>
              <a:buSzPts val="2000"/>
              <a:buChar char="•"/>
            </a:pPr>
            <a:r>
              <a:rPr b="1" lang="en-US" sz="2000">
                <a:solidFill>
                  <a:srgbClr val="000000"/>
                </a:solidFill>
              </a:rPr>
              <a:t>Expand the IOOS and OBIS network of collaborators</a:t>
            </a:r>
            <a:endParaRPr b="1" sz="2000">
              <a:solidFill>
                <a:srgbClr val="000000"/>
              </a:solidFill>
            </a:endParaRPr>
          </a:p>
          <a:p>
            <a:pPr indent="-340677" lvl="0" marL="342900" rtl="0">
              <a:spcBef>
                <a:spcPts val="407"/>
              </a:spcBef>
              <a:spcAft>
                <a:spcPts val="0"/>
              </a:spcAft>
              <a:buClr>
                <a:srgbClr val="000000"/>
              </a:buClr>
              <a:buSzPts val="2000"/>
              <a:buChar char="•"/>
            </a:pPr>
            <a:r>
              <a:rPr b="1" lang="en-US" sz="2000">
                <a:solidFill>
                  <a:srgbClr val="000000"/>
                </a:solidFill>
              </a:rPr>
              <a:t>Increase awareness of standards and best practices for marine biological data to improve data quality</a:t>
            </a:r>
            <a:endParaRPr b="1" sz="2000">
              <a:solidFill>
                <a:srgbClr val="000000"/>
              </a:solidFill>
            </a:endParaRPr>
          </a:p>
          <a:p>
            <a:pPr indent="-340677" lvl="0" marL="342900" rtl="0">
              <a:spcBef>
                <a:spcPts val="407"/>
              </a:spcBef>
              <a:spcAft>
                <a:spcPts val="0"/>
              </a:spcAft>
              <a:buClr>
                <a:srgbClr val="000000"/>
              </a:buClr>
              <a:buSzPts val="2000"/>
              <a:buChar char="•"/>
            </a:pPr>
            <a:r>
              <a:rPr b="1" lang="en-US" sz="2000">
                <a:solidFill>
                  <a:srgbClr val="000000"/>
                </a:solidFill>
              </a:rPr>
              <a:t>Increase amount of marine biological data published through IOOS and OBIS</a:t>
            </a:r>
            <a:endParaRPr b="1" sz="2000">
              <a:solidFill>
                <a:srgbClr val="000000"/>
              </a:solidFill>
            </a:endParaRPr>
          </a:p>
          <a:p>
            <a:pPr indent="-340677" lvl="0" marL="342900" rtl="0">
              <a:spcBef>
                <a:spcPts val="407"/>
              </a:spcBef>
              <a:spcAft>
                <a:spcPts val="0"/>
              </a:spcAft>
              <a:buClr>
                <a:srgbClr val="000000"/>
              </a:buClr>
              <a:buSzPts val="2000"/>
              <a:buChar char="•"/>
            </a:pPr>
            <a:r>
              <a:rPr b="1" lang="en-US" sz="2000">
                <a:solidFill>
                  <a:srgbClr val="000000"/>
                </a:solidFill>
              </a:rPr>
              <a:t>Increase availability of marine biological data for science, species conservation and ecosystem-based management</a:t>
            </a:r>
            <a:endParaRPr b="1" sz="2000">
              <a:solidFill>
                <a:srgbClr val="000000"/>
              </a:solidFill>
            </a:endParaRPr>
          </a:p>
          <a:p>
            <a:pPr indent="0" lvl="0" marL="0" marR="0" rtl="0" algn="l">
              <a:spcBef>
                <a:spcPts val="407"/>
              </a:spcBef>
              <a:spcAft>
                <a:spcPts val="0"/>
              </a:spcAft>
              <a:buNone/>
            </a:pPr>
            <a:r>
              <a:t/>
            </a:r>
            <a:endParaRPr sz="2000">
              <a:solidFill>
                <a:srgbClr val="000000"/>
              </a:solidFill>
            </a:endParaRPr>
          </a:p>
          <a:p>
            <a:pPr indent="0" lvl="0" marL="0" marR="0" rtl="0" algn="l">
              <a:spcBef>
                <a:spcPts val="444"/>
              </a:spcBef>
              <a:spcAft>
                <a:spcPts val="0"/>
              </a:spcAft>
              <a:buClr>
                <a:schemeClr val="dk2"/>
              </a:buClr>
              <a:buSzPts val="2220"/>
              <a:buFont typeface="Arial"/>
              <a:buNone/>
            </a:pPr>
            <a:r>
              <a:t/>
            </a:r>
            <a:endParaRPr b="0" i="0" sz="2220" u="none" cap="none" strike="noStrike">
              <a:solidFill>
                <a:srgbClr val="000000"/>
              </a:solidFill>
              <a:latin typeface="Century Gothic"/>
              <a:ea typeface="Century Gothic"/>
              <a:cs typeface="Century Gothic"/>
              <a:sym typeface="Century Gothic"/>
            </a:endParaRPr>
          </a:p>
        </p:txBody>
      </p:sp>
      <p:sp>
        <p:nvSpPr>
          <p:cNvPr id="1031" name="Shape 1031"/>
          <p:cNvSpPr txBox="1"/>
          <p:nvPr>
            <p:ph idx="12" type="sldNum"/>
          </p:nvPr>
        </p:nvSpPr>
        <p:spPr>
          <a:xfrm>
            <a:off x="457200" y="6356350"/>
            <a:ext cx="7620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chemeClr val="dk2"/>
                </a:solidFill>
                <a:latin typeface="Century Gothic"/>
                <a:ea typeface="Century Gothic"/>
                <a:cs typeface="Century Gothic"/>
                <a:sym typeface="Century Gothic"/>
              </a:rPr>
              <a:t>‹#›</a:t>
            </a:fld>
            <a:endParaRPr sz="1200">
              <a:solidFill>
                <a:schemeClr val="dk2"/>
              </a:solidFill>
              <a:latin typeface="Century Gothic"/>
              <a:ea typeface="Century Gothic"/>
              <a:cs typeface="Century Gothic"/>
              <a:sym typeface="Century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5" name="Shape 1035"/>
        <p:cNvGrpSpPr/>
        <p:nvPr/>
      </p:nvGrpSpPr>
      <p:grpSpPr>
        <a:xfrm>
          <a:off x="0" y="0"/>
          <a:ext cx="0" cy="0"/>
          <a:chOff x="0" y="0"/>
          <a:chExt cx="0" cy="0"/>
        </a:xfrm>
      </p:grpSpPr>
      <p:sp>
        <p:nvSpPr>
          <p:cNvPr id="1036" name="Shape 1036"/>
          <p:cNvSpPr txBox="1"/>
          <p:nvPr>
            <p:ph type="title"/>
          </p:nvPr>
        </p:nvSpPr>
        <p:spPr>
          <a:xfrm>
            <a:off x="4354" y="17417"/>
            <a:ext cx="9139646" cy="59218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3200"/>
              <a:buFont typeface="Rockwell"/>
              <a:buNone/>
            </a:pPr>
            <a:r>
              <a:rPr lang="en-US"/>
              <a:t>Workshop Objectives</a:t>
            </a:r>
            <a:endParaRPr b="0" i="0" sz="3200" u="none" cap="none" strike="noStrike">
              <a:solidFill>
                <a:schemeClr val="lt1"/>
              </a:solidFill>
              <a:latin typeface="Rockwell"/>
              <a:ea typeface="Rockwell"/>
              <a:cs typeface="Rockwell"/>
              <a:sym typeface="Rockwell"/>
            </a:endParaRPr>
          </a:p>
        </p:txBody>
      </p:sp>
      <p:sp>
        <p:nvSpPr>
          <p:cNvPr id="1037" name="Shape 1037"/>
          <p:cNvSpPr txBox="1"/>
          <p:nvPr>
            <p:ph idx="12" type="sldNum"/>
          </p:nvPr>
        </p:nvSpPr>
        <p:spPr>
          <a:xfrm>
            <a:off x="457200" y="6356350"/>
            <a:ext cx="7620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chemeClr val="dk2"/>
                </a:solidFill>
                <a:latin typeface="Century Gothic"/>
                <a:ea typeface="Century Gothic"/>
                <a:cs typeface="Century Gothic"/>
                <a:sym typeface="Century Gothic"/>
              </a:rPr>
              <a:t>‹#›</a:t>
            </a:fld>
            <a:endParaRPr sz="1200">
              <a:solidFill>
                <a:schemeClr val="dk2"/>
              </a:solidFill>
              <a:latin typeface="Century Gothic"/>
              <a:ea typeface="Century Gothic"/>
              <a:cs typeface="Century Gothic"/>
              <a:sym typeface="Century Gothic"/>
            </a:endParaRPr>
          </a:p>
        </p:txBody>
      </p:sp>
      <p:sp>
        <p:nvSpPr>
          <p:cNvPr id="1038" name="Shape 1038"/>
          <p:cNvSpPr txBox="1"/>
          <p:nvPr>
            <p:ph idx="1" type="body"/>
          </p:nvPr>
        </p:nvSpPr>
        <p:spPr>
          <a:xfrm>
            <a:off x="457200" y="990601"/>
            <a:ext cx="8229600" cy="5257800"/>
          </a:xfrm>
          <a:prstGeom prst="rect">
            <a:avLst/>
          </a:prstGeom>
          <a:noFill/>
          <a:ln>
            <a:noFill/>
          </a:ln>
        </p:spPr>
        <p:txBody>
          <a:bodyPr anchorCtr="0" anchor="t" bIns="45700" lIns="91425" spcFirstLastPara="1" rIns="91425" wrap="square" tIns="45700">
            <a:noAutofit/>
          </a:bodyPr>
          <a:lstStyle/>
          <a:p>
            <a:pPr indent="0" lvl="0" marL="0" rtl="0">
              <a:spcBef>
                <a:spcPts val="444"/>
              </a:spcBef>
              <a:spcAft>
                <a:spcPts val="0"/>
              </a:spcAft>
              <a:buClr>
                <a:schemeClr val="dk1"/>
              </a:buClr>
              <a:buSzPts val="1100"/>
              <a:buFont typeface="Arial"/>
              <a:buNone/>
            </a:pPr>
            <a:r>
              <a:rPr b="1" lang="en-US">
                <a:solidFill>
                  <a:srgbClr val="000000"/>
                </a:solidFill>
              </a:rPr>
              <a:t>On the road to a Community of Practice:</a:t>
            </a:r>
            <a:endParaRPr b="1">
              <a:solidFill>
                <a:srgbClr val="000000"/>
              </a:solidFill>
            </a:endParaRPr>
          </a:p>
          <a:p>
            <a:pPr indent="-355600" lvl="0" marL="457200" rtl="0">
              <a:lnSpc>
                <a:spcPct val="150000"/>
              </a:lnSpc>
              <a:spcBef>
                <a:spcPts val="444"/>
              </a:spcBef>
              <a:spcAft>
                <a:spcPts val="0"/>
              </a:spcAft>
              <a:buClr>
                <a:srgbClr val="000000"/>
              </a:buClr>
              <a:buSzPts val="2000"/>
              <a:buChar char="●"/>
            </a:pPr>
            <a:r>
              <a:rPr b="1" lang="en-US" sz="2000">
                <a:solidFill>
                  <a:srgbClr val="000000"/>
                </a:solidFill>
              </a:rPr>
              <a:t>Understand the Global Context of our efforts: OBIS, GOOS, &amp; Essential Ocean Variables</a:t>
            </a:r>
            <a:endParaRPr b="1" sz="2000">
              <a:solidFill>
                <a:srgbClr val="000000"/>
              </a:solidFill>
            </a:endParaRPr>
          </a:p>
          <a:p>
            <a:pPr indent="-355600" lvl="0" marL="457200" rtl="0">
              <a:lnSpc>
                <a:spcPct val="150000"/>
              </a:lnSpc>
              <a:spcBef>
                <a:spcPts val="0"/>
              </a:spcBef>
              <a:spcAft>
                <a:spcPts val="0"/>
              </a:spcAft>
              <a:buClr>
                <a:srgbClr val="000000"/>
              </a:buClr>
              <a:buSzPts val="2000"/>
              <a:buChar char="●"/>
            </a:pPr>
            <a:r>
              <a:rPr b="1" lang="en-US" sz="2000">
                <a:solidFill>
                  <a:srgbClr val="000000"/>
                </a:solidFill>
              </a:rPr>
              <a:t>Review applications of biological data</a:t>
            </a:r>
            <a:endParaRPr b="1" sz="2000">
              <a:solidFill>
                <a:srgbClr val="000000"/>
              </a:solidFill>
            </a:endParaRPr>
          </a:p>
          <a:p>
            <a:pPr indent="-355600" lvl="0" marL="457200" rtl="0">
              <a:lnSpc>
                <a:spcPct val="150000"/>
              </a:lnSpc>
              <a:spcBef>
                <a:spcPts val="0"/>
              </a:spcBef>
              <a:spcAft>
                <a:spcPts val="0"/>
              </a:spcAft>
              <a:buClr>
                <a:srgbClr val="000000"/>
              </a:buClr>
              <a:buSzPts val="2000"/>
              <a:buChar char="●"/>
            </a:pPr>
            <a:r>
              <a:rPr b="1" lang="en-US" sz="2000">
                <a:solidFill>
                  <a:srgbClr val="000000"/>
                </a:solidFill>
              </a:rPr>
              <a:t>Learn about OBIS Data, Darwin Core, Taxonomic and Metadata Standards</a:t>
            </a:r>
            <a:endParaRPr b="1" sz="2000">
              <a:solidFill>
                <a:srgbClr val="000000"/>
              </a:solidFill>
            </a:endParaRPr>
          </a:p>
          <a:p>
            <a:pPr indent="-355600" lvl="0" marL="457200" rtl="0">
              <a:lnSpc>
                <a:spcPct val="150000"/>
              </a:lnSpc>
              <a:spcBef>
                <a:spcPts val="0"/>
              </a:spcBef>
              <a:spcAft>
                <a:spcPts val="0"/>
              </a:spcAft>
              <a:buClr>
                <a:srgbClr val="000000"/>
              </a:buClr>
              <a:buSzPts val="2000"/>
              <a:buChar char="●"/>
            </a:pPr>
            <a:r>
              <a:rPr b="1" lang="en-US" sz="2000">
                <a:solidFill>
                  <a:srgbClr val="000000"/>
                </a:solidFill>
              </a:rPr>
              <a:t>Start Aligning your data to Darwin Core!</a:t>
            </a:r>
            <a:endParaRPr b="1" sz="2000">
              <a:solidFill>
                <a:srgbClr val="000000"/>
              </a:solidFill>
            </a:endParaRPr>
          </a:p>
          <a:p>
            <a:pPr indent="-355600" lvl="0" marL="457200" rtl="0">
              <a:lnSpc>
                <a:spcPct val="150000"/>
              </a:lnSpc>
              <a:spcBef>
                <a:spcPts val="0"/>
              </a:spcBef>
              <a:spcAft>
                <a:spcPts val="0"/>
              </a:spcAft>
              <a:buClr>
                <a:srgbClr val="000000"/>
              </a:buClr>
              <a:buSzPts val="2000"/>
              <a:buChar char="●"/>
            </a:pPr>
            <a:r>
              <a:rPr b="1" lang="en-US" sz="2000">
                <a:solidFill>
                  <a:srgbClr val="000000"/>
                </a:solidFill>
              </a:rPr>
              <a:t>Learn about ERDDAP’s capabilities</a:t>
            </a:r>
            <a:endParaRPr b="1" sz="2000">
              <a:solidFill>
                <a:srgbClr val="000000"/>
              </a:solidFill>
            </a:endParaRPr>
          </a:p>
          <a:p>
            <a:pPr indent="-355600" lvl="0" marL="457200" rtl="0">
              <a:lnSpc>
                <a:spcPct val="150000"/>
              </a:lnSpc>
              <a:spcBef>
                <a:spcPts val="300"/>
              </a:spcBef>
              <a:spcAft>
                <a:spcPts val="0"/>
              </a:spcAft>
              <a:buClr>
                <a:srgbClr val="000000"/>
              </a:buClr>
              <a:buSzPts val="2000"/>
              <a:buChar char="●"/>
            </a:pPr>
            <a:r>
              <a:rPr b="1" lang="en-US" sz="2000">
                <a:solidFill>
                  <a:srgbClr val="000000"/>
                </a:solidFill>
              </a:rPr>
              <a:t>Discover tools for Data Access, Visualization, and Publication</a:t>
            </a:r>
            <a:endParaRPr b="1" sz="2000">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2" name="Shape 1042"/>
        <p:cNvGrpSpPr/>
        <p:nvPr/>
      </p:nvGrpSpPr>
      <p:grpSpPr>
        <a:xfrm>
          <a:off x="0" y="0"/>
          <a:ext cx="0" cy="0"/>
          <a:chOff x="0" y="0"/>
          <a:chExt cx="0" cy="0"/>
        </a:xfrm>
      </p:grpSpPr>
      <p:sp>
        <p:nvSpPr>
          <p:cNvPr id="1043" name="Shape 1043"/>
          <p:cNvSpPr txBox="1"/>
          <p:nvPr>
            <p:ph type="title"/>
          </p:nvPr>
        </p:nvSpPr>
        <p:spPr>
          <a:xfrm>
            <a:off x="4354" y="17417"/>
            <a:ext cx="9139646" cy="59218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3200"/>
              <a:buFont typeface="Rockwell"/>
              <a:buNone/>
            </a:pPr>
            <a:r>
              <a:rPr lang="en-US"/>
              <a:t>Notional </a:t>
            </a:r>
            <a:r>
              <a:rPr b="0" i="0" lang="en-US" sz="3200" u="none" cap="none" strike="noStrike">
                <a:solidFill>
                  <a:schemeClr val="lt1"/>
                </a:solidFill>
                <a:latin typeface="Rockwell"/>
                <a:ea typeface="Rockwell"/>
                <a:cs typeface="Rockwell"/>
                <a:sym typeface="Rockwell"/>
              </a:rPr>
              <a:t>IOOS Biological Data Flow</a:t>
            </a:r>
            <a:endParaRPr b="0" i="0" sz="3200" u="none" cap="none" strike="noStrike">
              <a:solidFill>
                <a:schemeClr val="lt1"/>
              </a:solidFill>
              <a:latin typeface="Rockwell"/>
              <a:ea typeface="Rockwell"/>
              <a:cs typeface="Rockwell"/>
              <a:sym typeface="Rockwell"/>
            </a:endParaRPr>
          </a:p>
        </p:txBody>
      </p:sp>
      <p:sp>
        <p:nvSpPr>
          <p:cNvPr id="1044" name="Shape 1044"/>
          <p:cNvSpPr txBox="1"/>
          <p:nvPr>
            <p:ph idx="12" type="sldNum"/>
          </p:nvPr>
        </p:nvSpPr>
        <p:spPr>
          <a:xfrm>
            <a:off x="457200" y="6356350"/>
            <a:ext cx="7620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chemeClr val="dk2"/>
                </a:solidFill>
                <a:latin typeface="Century Gothic"/>
                <a:ea typeface="Century Gothic"/>
                <a:cs typeface="Century Gothic"/>
                <a:sym typeface="Century Gothic"/>
              </a:rPr>
              <a:t>‹#›</a:t>
            </a:fld>
            <a:endParaRPr sz="1200">
              <a:solidFill>
                <a:schemeClr val="dk2"/>
              </a:solidFill>
              <a:latin typeface="Century Gothic"/>
              <a:ea typeface="Century Gothic"/>
              <a:cs typeface="Century Gothic"/>
              <a:sym typeface="Century Gothic"/>
            </a:endParaRPr>
          </a:p>
        </p:txBody>
      </p:sp>
      <p:grpSp>
        <p:nvGrpSpPr>
          <p:cNvPr id="1045" name="Shape 1045"/>
          <p:cNvGrpSpPr/>
          <p:nvPr/>
        </p:nvGrpSpPr>
        <p:grpSpPr>
          <a:xfrm>
            <a:off x="3505200" y="762000"/>
            <a:ext cx="2133600" cy="381000"/>
            <a:chOff x="3505200" y="838200"/>
            <a:chExt cx="2133600" cy="381000"/>
          </a:xfrm>
        </p:grpSpPr>
        <p:sp>
          <p:nvSpPr>
            <p:cNvPr id="1046" name="Shape 1046"/>
            <p:cNvSpPr/>
            <p:nvPr/>
          </p:nvSpPr>
          <p:spPr>
            <a:xfrm>
              <a:off x="3505200" y="838200"/>
              <a:ext cx="2133600" cy="381000"/>
            </a:xfrm>
            <a:prstGeom prst="flowChartInputOutput">
              <a:avLst/>
            </a:prstGeom>
            <a:noFill/>
            <a:ln cap="flat" cmpd="sng" w="25400">
              <a:solidFill>
                <a:srgbClr val="106A8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047" name="Shape 1047"/>
            <p:cNvSpPr txBox="1"/>
            <p:nvPr/>
          </p:nvSpPr>
          <p:spPr>
            <a:xfrm flipH="1">
              <a:off x="3714750" y="859423"/>
              <a:ext cx="17145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Century Gothic"/>
                  <a:ea typeface="Century Gothic"/>
                  <a:cs typeface="Century Gothic"/>
                  <a:sym typeface="Century Gothic"/>
                </a:rPr>
                <a:t>Biological Data</a:t>
              </a:r>
              <a:endParaRPr b="1" sz="1600">
                <a:solidFill>
                  <a:schemeClr val="dk1"/>
                </a:solidFill>
                <a:latin typeface="Century Gothic"/>
                <a:ea typeface="Century Gothic"/>
                <a:cs typeface="Century Gothic"/>
                <a:sym typeface="Century Gothic"/>
              </a:endParaRPr>
            </a:p>
          </p:txBody>
        </p:sp>
      </p:grpSp>
      <p:grpSp>
        <p:nvGrpSpPr>
          <p:cNvPr id="1048" name="Shape 1048"/>
          <p:cNvGrpSpPr/>
          <p:nvPr/>
        </p:nvGrpSpPr>
        <p:grpSpPr>
          <a:xfrm>
            <a:off x="3352800" y="1600200"/>
            <a:ext cx="2438400" cy="1091173"/>
            <a:chOff x="3124200" y="1371600"/>
            <a:chExt cx="2590800" cy="1425801"/>
          </a:xfrm>
        </p:grpSpPr>
        <p:sp>
          <p:nvSpPr>
            <p:cNvPr id="1049" name="Shape 1049"/>
            <p:cNvSpPr/>
            <p:nvPr/>
          </p:nvSpPr>
          <p:spPr>
            <a:xfrm>
              <a:off x="3124200" y="1371600"/>
              <a:ext cx="2590800" cy="1425801"/>
            </a:xfrm>
            <a:prstGeom prst="flowChartDecision">
              <a:avLst/>
            </a:prstGeom>
            <a:noFill/>
            <a:ln cap="flat" cmpd="sng" w="25400">
              <a:solidFill>
                <a:srgbClr val="106A8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050" name="Shape 1050"/>
            <p:cNvSpPr txBox="1"/>
            <p:nvPr/>
          </p:nvSpPr>
          <p:spPr>
            <a:xfrm>
              <a:off x="3482308" y="1626822"/>
              <a:ext cx="2004092" cy="53415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200">
                  <a:solidFill>
                    <a:schemeClr val="dk1"/>
                  </a:solidFill>
                  <a:latin typeface="Century Gothic"/>
                  <a:ea typeface="Century Gothic"/>
                  <a:cs typeface="Century Gothic"/>
                  <a:sym typeface="Century Gothic"/>
                </a:rPr>
                <a:t>Does data have Scientific Name, Lat/Lon, and Date?</a:t>
              </a:r>
              <a:endParaRPr b="1" sz="1200">
                <a:solidFill>
                  <a:schemeClr val="dk1"/>
                </a:solidFill>
                <a:latin typeface="Century Gothic"/>
                <a:ea typeface="Century Gothic"/>
                <a:cs typeface="Century Gothic"/>
                <a:sym typeface="Century Gothic"/>
              </a:endParaRPr>
            </a:p>
          </p:txBody>
        </p:sp>
      </p:grpSp>
      <p:grpSp>
        <p:nvGrpSpPr>
          <p:cNvPr id="1051" name="Shape 1051"/>
          <p:cNvGrpSpPr/>
          <p:nvPr/>
        </p:nvGrpSpPr>
        <p:grpSpPr>
          <a:xfrm>
            <a:off x="887001" y="1905000"/>
            <a:ext cx="1322799" cy="460403"/>
            <a:chOff x="1219200" y="1954661"/>
            <a:chExt cx="1322799" cy="460403"/>
          </a:xfrm>
        </p:grpSpPr>
        <p:sp>
          <p:nvSpPr>
            <p:cNvPr id="1052" name="Shape 1052"/>
            <p:cNvSpPr/>
            <p:nvPr/>
          </p:nvSpPr>
          <p:spPr>
            <a:xfrm>
              <a:off x="1257300" y="1954661"/>
              <a:ext cx="1246599" cy="460403"/>
            </a:xfrm>
            <a:prstGeom prst="roundRect">
              <a:avLst>
                <a:gd fmla="val 16667" name="adj"/>
              </a:avLst>
            </a:prstGeom>
            <a:noFill/>
            <a:ln cap="flat" cmpd="sng" w="25400">
              <a:solidFill>
                <a:srgbClr val="106A8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053" name="Shape 1053"/>
            <p:cNvSpPr txBox="1"/>
            <p:nvPr/>
          </p:nvSpPr>
          <p:spPr>
            <a:xfrm>
              <a:off x="1219200" y="2030974"/>
              <a:ext cx="1322799"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Century Gothic"/>
                  <a:ea typeface="Century Gothic"/>
                  <a:cs typeface="Century Gothic"/>
                  <a:sym typeface="Century Gothic"/>
                </a:rPr>
                <a:t>Align to DwC</a:t>
              </a:r>
              <a:endParaRPr b="1" sz="1400">
                <a:solidFill>
                  <a:schemeClr val="dk1"/>
                </a:solidFill>
                <a:latin typeface="Century Gothic"/>
                <a:ea typeface="Century Gothic"/>
                <a:cs typeface="Century Gothic"/>
                <a:sym typeface="Century Gothic"/>
              </a:endParaRPr>
            </a:p>
          </p:txBody>
        </p:sp>
      </p:grpSp>
      <p:grpSp>
        <p:nvGrpSpPr>
          <p:cNvPr id="1054" name="Shape 1054"/>
          <p:cNvGrpSpPr/>
          <p:nvPr/>
        </p:nvGrpSpPr>
        <p:grpSpPr>
          <a:xfrm>
            <a:off x="373826" y="2971800"/>
            <a:ext cx="1995545" cy="523220"/>
            <a:chOff x="228600" y="3017263"/>
            <a:chExt cx="1995545" cy="523220"/>
          </a:xfrm>
        </p:grpSpPr>
        <p:sp>
          <p:nvSpPr>
            <p:cNvPr id="1055" name="Shape 1055"/>
            <p:cNvSpPr/>
            <p:nvPr/>
          </p:nvSpPr>
          <p:spPr>
            <a:xfrm>
              <a:off x="309664" y="3050273"/>
              <a:ext cx="1914481" cy="457200"/>
            </a:xfrm>
            <a:prstGeom prst="flowChartInputOutput">
              <a:avLst/>
            </a:prstGeom>
            <a:noFill/>
            <a:ln cap="flat" cmpd="sng" w="25400">
              <a:solidFill>
                <a:srgbClr val="106A8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056" name="Shape 1056"/>
            <p:cNvSpPr txBox="1"/>
            <p:nvPr/>
          </p:nvSpPr>
          <p:spPr>
            <a:xfrm>
              <a:off x="228600" y="3017263"/>
              <a:ext cx="1981200"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Century Gothic"/>
                  <a:ea typeface="Century Gothic"/>
                  <a:cs typeface="Century Gothic"/>
                  <a:sym typeface="Century Gothic"/>
                </a:rPr>
                <a:t>DwC </a:t>
              </a:r>
              <a:endParaRPr/>
            </a:p>
            <a:p>
              <a:pPr indent="0" lvl="0" marL="0" marR="0" rtl="0" algn="ctr">
                <a:spcBef>
                  <a:spcPts val="0"/>
                </a:spcBef>
                <a:spcAft>
                  <a:spcPts val="0"/>
                </a:spcAft>
                <a:buNone/>
              </a:pPr>
              <a:r>
                <a:rPr b="1" lang="en-US" sz="1400">
                  <a:solidFill>
                    <a:schemeClr val="dk1"/>
                  </a:solidFill>
                  <a:latin typeface="Century Gothic"/>
                  <a:ea typeface="Century Gothic"/>
                  <a:cs typeface="Century Gothic"/>
                  <a:sym typeface="Century Gothic"/>
                </a:rPr>
                <a:t>Biological Data</a:t>
              </a:r>
              <a:endParaRPr b="1" sz="1400">
                <a:solidFill>
                  <a:schemeClr val="dk1"/>
                </a:solidFill>
                <a:latin typeface="Century Gothic"/>
                <a:ea typeface="Century Gothic"/>
                <a:cs typeface="Century Gothic"/>
                <a:sym typeface="Century Gothic"/>
              </a:endParaRPr>
            </a:p>
          </p:txBody>
        </p:sp>
      </p:grpSp>
      <p:grpSp>
        <p:nvGrpSpPr>
          <p:cNvPr id="1057" name="Shape 1057"/>
          <p:cNvGrpSpPr/>
          <p:nvPr/>
        </p:nvGrpSpPr>
        <p:grpSpPr>
          <a:xfrm>
            <a:off x="4054848" y="3657600"/>
            <a:ext cx="1066800" cy="631825"/>
            <a:chOff x="4038600" y="3484256"/>
            <a:chExt cx="1066800" cy="631825"/>
          </a:xfrm>
        </p:grpSpPr>
        <p:sp>
          <p:nvSpPr>
            <p:cNvPr id="1058" name="Shape 1058"/>
            <p:cNvSpPr/>
            <p:nvPr/>
          </p:nvSpPr>
          <p:spPr>
            <a:xfrm>
              <a:off x="4038600" y="3484256"/>
              <a:ext cx="1066800" cy="631825"/>
            </a:xfrm>
            <a:prstGeom prst="flowChartMagneticDrum">
              <a:avLst/>
            </a:prstGeom>
            <a:noFill/>
            <a:ln cap="flat" cmpd="sng" w="25400">
              <a:solidFill>
                <a:srgbClr val="106A8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059" name="Shape 1059"/>
            <p:cNvSpPr txBox="1"/>
            <p:nvPr/>
          </p:nvSpPr>
          <p:spPr>
            <a:xfrm>
              <a:off x="4109678" y="3538558"/>
              <a:ext cx="924645"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Century Gothic"/>
                  <a:ea typeface="Century Gothic"/>
                  <a:cs typeface="Century Gothic"/>
                  <a:sym typeface="Century Gothic"/>
                </a:rPr>
                <a:t>ERDDAP</a:t>
              </a:r>
              <a:endParaRPr/>
            </a:p>
            <a:p>
              <a:pPr indent="0" lvl="0" marL="0" marR="0" rtl="0" algn="ctr">
                <a:spcBef>
                  <a:spcPts val="0"/>
                </a:spcBef>
                <a:spcAft>
                  <a:spcPts val="0"/>
                </a:spcAft>
                <a:buNone/>
              </a:pPr>
              <a:r>
                <a:rPr b="1" lang="en-US" sz="1400">
                  <a:solidFill>
                    <a:schemeClr val="dk1"/>
                  </a:solidFill>
                  <a:latin typeface="Century Gothic"/>
                  <a:ea typeface="Century Gothic"/>
                  <a:cs typeface="Century Gothic"/>
                  <a:sym typeface="Century Gothic"/>
                </a:rPr>
                <a:t>Server</a:t>
              </a:r>
              <a:endParaRPr b="1" sz="1400">
                <a:solidFill>
                  <a:schemeClr val="dk1"/>
                </a:solidFill>
                <a:latin typeface="Century Gothic"/>
                <a:ea typeface="Century Gothic"/>
                <a:cs typeface="Century Gothic"/>
                <a:sym typeface="Century Gothic"/>
              </a:endParaRPr>
            </a:p>
          </p:txBody>
        </p:sp>
      </p:grpSp>
      <p:grpSp>
        <p:nvGrpSpPr>
          <p:cNvPr id="1060" name="Shape 1060"/>
          <p:cNvGrpSpPr/>
          <p:nvPr/>
        </p:nvGrpSpPr>
        <p:grpSpPr>
          <a:xfrm>
            <a:off x="7587793" y="3810010"/>
            <a:ext cx="1295400" cy="762000"/>
            <a:chOff x="7353300" y="2841803"/>
            <a:chExt cx="1295400" cy="762000"/>
          </a:xfrm>
        </p:grpSpPr>
        <p:sp>
          <p:nvSpPr>
            <p:cNvPr id="1061" name="Shape 1061"/>
            <p:cNvSpPr/>
            <p:nvPr/>
          </p:nvSpPr>
          <p:spPr>
            <a:xfrm>
              <a:off x="7543800" y="2841803"/>
              <a:ext cx="914400" cy="762000"/>
            </a:xfrm>
            <a:prstGeom prst="flowChartProcess">
              <a:avLst/>
            </a:prstGeom>
            <a:noFill/>
            <a:ln cap="flat" cmpd="sng" w="25400">
              <a:solidFill>
                <a:srgbClr val="106A8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062" name="Shape 1062"/>
            <p:cNvSpPr txBox="1"/>
            <p:nvPr/>
          </p:nvSpPr>
          <p:spPr>
            <a:xfrm>
              <a:off x="7353300" y="2853471"/>
              <a:ext cx="1295400" cy="73866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Century Gothic"/>
                  <a:ea typeface="Century Gothic"/>
                  <a:cs typeface="Century Gothic"/>
                  <a:sym typeface="Century Gothic"/>
                </a:rPr>
                <a:t>SDG-14 MBON Explorer</a:t>
              </a:r>
              <a:endParaRPr b="1" sz="1400">
                <a:solidFill>
                  <a:schemeClr val="dk1"/>
                </a:solidFill>
                <a:latin typeface="Century Gothic"/>
                <a:ea typeface="Century Gothic"/>
                <a:cs typeface="Century Gothic"/>
                <a:sym typeface="Century Gothic"/>
              </a:endParaRPr>
            </a:p>
          </p:txBody>
        </p:sp>
      </p:grpSp>
      <p:grpSp>
        <p:nvGrpSpPr>
          <p:cNvPr id="1063" name="Shape 1063"/>
          <p:cNvGrpSpPr/>
          <p:nvPr/>
        </p:nvGrpSpPr>
        <p:grpSpPr>
          <a:xfrm>
            <a:off x="795359" y="4859643"/>
            <a:ext cx="1152481" cy="631825"/>
            <a:chOff x="1209719" y="4413509"/>
            <a:chExt cx="1152481" cy="631825"/>
          </a:xfrm>
        </p:grpSpPr>
        <p:sp>
          <p:nvSpPr>
            <p:cNvPr id="1064" name="Shape 1064"/>
            <p:cNvSpPr/>
            <p:nvPr/>
          </p:nvSpPr>
          <p:spPr>
            <a:xfrm>
              <a:off x="1252559" y="4413509"/>
              <a:ext cx="1066800" cy="631825"/>
            </a:xfrm>
            <a:prstGeom prst="flowChartMagneticDrum">
              <a:avLst/>
            </a:prstGeom>
            <a:noFill/>
            <a:ln cap="flat" cmpd="sng" w="25400">
              <a:solidFill>
                <a:srgbClr val="106A8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065" name="Shape 1065"/>
            <p:cNvSpPr txBox="1"/>
            <p:nvPr/>
          </p:nvSpPr>
          <p:spPr>
            <a:xfrm>
              <a:off x="1209719" y="4467811"/>
              <a:ext cx="1152481"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Century Gothic"/>
                  <a:ea typeface="Century Gothic"/>
                  <a:cs typeface="Century Gothic"/>
                  <a:sym typeface="Century Gothic"/>
                </a:rPr>
                <a:t>IPT </a:t>
              </a:r>
              <a:endParaRPr/>
            </a:p>
            <a:p>
              <a:pPr indent="0" lvl="0" marL="0" marR="0" rtl="0" algn="ctr">
                <a:spcBef>
                  <a:spcPts val="0"/>
                </a:spcBef>
                <a:spcAft>
                  <a:spcPts val="0"/>
                </a:spcAft>
                <a:buNone/>
              </a:pPr>
              <a:r>
                <a:rPr b="1" lang="en-US" sz="1400">
                  <a:solidFill>
                    <a:schemeClr val="dk1"/>
                  </a:solidFill>
                  <a:latin typeface="Century Gothic"/>
                  <a:ea typeface="Century Gothic"/>
                  <a:cs typeface="Century Gothic"/>
                  <a:sym typeface="Century Gothic"/>
                </a:rPr>
                <a:t>(OBIS-USA)</a:t>
              </a:r>
              <a:endParaRPr b="1" sz="1400">
                <a:solidFill>
                  <a:schemeClr val="dk1"/>
                </a:solidFill>
                <a:latin typeface="Century Gothic"/>
                <a:ea typeface="Century Gothic"/>
                <a:cs typeface="Century Gothic"/>
                <a:sym typeface="Century Gothic"/>
              </a:endParaRPr>
            </a:p>
          </p:txBody>
        </p:sp>
      </p:grpSp>
      <p:grpSp>
        <p:nvGrpSpPr>
          <p:cNvPr id="1066" name="Shape 1066"/>
          <p:cNvGrpSpPr/>
          <p:nvPr/>
        </p:nvGrpSpPr>
        <p:grpSpPr>
          <a:xfrm>
            <a:off x="5290297" y="5410200"/>
            <a:ext cx="914400" cy="762000"/>
            <a:chOff x="6400800" y="4419600"/>
            <a:chExt cx="914400" cy="762000"/>
          </a:xfrm>
        </p:grpSpPr>
        <p:sp>
          <p:nvSpPr>
            <p:cNvPr id="1067" name="Shape 1067"/>
            <p:cNvSpPr/>
            <p:nvPr/>
          </p:nvSpPr>
          <p:spPr>
            <a:xfrm>
              <a:off x="6400800" y="4419600"/>
              <a:ext cx="914400" cy="762000"/>
            </a:xfrm>
            <a:prstGeom prst="flowChartProcess">
              <a:avLst/>
            </a:prstGeom>
            <a:noFill/>
            <a:ln cap="flat" cmpd="sng" w="25400">
              <a:solidFill>
                <a:srgbClr val="106A8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068" name="Shape 1068"/>
            <p:cNvSpPr txBox="1"/>
            <p:nvPr/>
          </p:nvSpPr>
          <p:spPr>
            <a:xfrm>
              <a:off x="6477000" y="4538990"/>
              <a:ext cx="762000"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Century Gothic"/>
                  <a:ea typeface="Century Gothic"/>
                  <a:cs typeface="Century Gothic"/>
                  <a:sym typeface="Century Gothic"/>
                </a:rPr>
                <a:t>MBON Portal</a:t>
              </a:r>
              <a:endParaRPr b="1" sz="1400">
                <a:solidFill>
                  <a:schemeClr val="dk1"/>
                </a:solidFill>
                <a:latin typeface="Century Gothic"/>
                <a:ea typeface="Century Gothic"/>
                <a:cs typeface="Century Gothic"/>
                <a:sym typeface="Century Gothic"/>
              </a:endParaRPr>
            </a:p>
          </p:txBody>
        </p:sp>
      </p:grpSp>
      <p:grpSp>
        <p:nvGrpSpPr>
          <p:cNvPr id="1069" name="Shape 1069"/>
          <p:cNvGrpSpPr/>
          <p:nvPr/>
        </p:nvGrpSpPr>
        <p:grpSpPr>
          <a:xfrm>
            <a:off x="2971800" y="5410200"/>
            <a:ext cx="914400" cy="762000"/>
            <a:chOff x="4101513" y="5045334"/>
            <a:chExt cx="914400" cy="762000"/>
          </a:xfrm>
        </p:grpSpPr>
        <p:sp>
          <p:nvSpPr>
            <p:cNvPr id="1070" name="Shape 1070"/>
            <p:cNvSpPr/>
            <p:nvPr/>
          </p:nvSpPr>
          <p:spPr>
            <a:xfrm>
              <a:off x="4101513" y="5045334"/>
              <a:ext cx="914400" cy="762000"/>
            </a:xfrm>
            <a:prstGeom prst="flowChartProcess">
              <a:avLst/>
            </a:prstGeom>
            <a:noFill/>
            <a:ln cap="flat" cmpd="sng" w="25400">
              <a:solidFill>
                <a:srgbClr val="106A8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071" name="Shape 1071"/>
            <p:cNvSpPr txBox="1"/>
            <p:nvPr/>
          </p:nvSpPr>
          <p:spPr>
            <a:xfrm>
              <a:off x="4202527" y="5272446"/>
              <a:ext cx="712373"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Century Gothic"/>
                  <a:ea typeface="Century Gothic"/>
                  <a:cs typeface="Century Gothic"/>
                  <a:sym typeface="Century Gothic"/>
                </a:rPr>
                <a:t>iOBIS</a:t>
              </a:r>
              <a:endParaRPr b="1" sz="1400">
                <a:solidFill>
                  <a:schemeClr val="dk1"/>
                </a:solidFill>
                <a:latin typeface="Century Gothic"/>
                <a:ea typeface="Century Gothic"/>
                <a:cs typeface="Century Gothic"/>
                <a:sym typeface="Century Gothic"/>
              </a:endParaRPr>
            </a:p>
          </p:txBody>
        </p:sp>
      </p:grpSp>
      <p:grpSp>
        <p:nvGrpSpPr>
          <p:cNvPr id="1072" name="Shape 1072"/>
          <p:cNvGrpSpPr/>
          <p:nvPr/>
        </p:nvGrpSpPr>
        <p:grpSpPr>
          <a:xfrm>
            <a:off x="7620000" y="743240"/>
            <a:ext cx="1219200" cy="2685760"/>
            <a:chOff x="7537515" y="590840"/>
            <a:chExt cx="1219200" cy="2685760"/>
          </a:xfrm>
        </p:grpSpPr>
        <p:grpSp>
          <p:nvGrpSpPr>
            <p:cNvPr id="1073" name="Shape 1073"/>
            <p:cNvGrpSpPr/>
            <p:nvPr/>
          </p:nvGrpSpPr>
          <p:grpSpPr>
            <a:xfrm>
              <a:off x="7654375" y="914400"/>
              <a:ext cx="985481" cy="2291954"/>
              <a:chOff x="7636545" y="911423"/>
              <a:chExt cx="985481" cy="2291954"/>
            </a:xfrm>
          </p:grpSpPr>
          <p:grpSp>
            <p:nvGrpSpPr>
              <p:cNvPr id="1074" name="Shape 1074"/>
              <p:cNvGrpSpPr/>
              <p:nvPr/>
            </p:nvGrpSpPr>
            <p:grpSpPr>
              <a:xfrm>
                <a:off x="7710184" y="911423"/>
                <a:ext cx="838202" cy="307777"/>
                <a:chOff x="7734299" y="889470"/>
                <a:chExt cx="838202" cy="307777"/>
              </a:xfrm>
            </p:grpSpPr>
            <p:sp>
              <p:nvSpPr>
                <p:cNvPr id="1075" name="Shape 1075"/>
                <p:cNvSpPr/>
                <p:nvPr/>
              </p:nvSpPr>
              <p:spPr>
                <a:xfrm>
                  <a:off x="7734299" y="948108"/>
                  <a:ext cx="838202" cy="190500"/>
                </a:xfrm>
                <a:prstGeom prst="flowChartInputOutput">
                  <a:avLst/>
                </a:prstGeom>
                <a:noFill/>
                <a:ln cap="flat" cmpd="sng" w="25400">
                  <a:solidFill>
                    <a:srgbClr val="106A8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entury Gothic"/>
                    <a:ea typeface="Century Gothic"/>
                    <a:cs typeface="Century Gothic"/>
                    <a:sym typeface="Century Gothic"/>
                  </a:endParaRPr>
                </a:p>
              </p:txBody>
            </p:sp>
            <p:sp>
              <p:nvSpPr>
                <p:cNvPr id="1076" name="Shape 1076"/>
                <p:cNvSpPr txBox="1"/>
                <p:nvPr/>
              </p:nvSpPr>
              <p:spPr>
                <a:xfrm>
                  <a:off x="7820025" y="889470"/>
                  <a:ext cx="666751"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Century Gothic"/>
                      <a:ea typeface="Century Gothic"/>
                      <a:cs typeface="Century Gothic"/>
                      <a:sym typeface="Century Gothic"/>
                    </a:rPr>
                    <a:t>Data</a:t>
                  </a:r>
                  <a:endParaRPr b="1" sz="1400">
                    <a:solidFill>
                      <a:schemeClr val="dk1"/>
                    </a:solidFill>
                    <a:latin typeface="Century Gothic"/>
                    <a:ea typeface="Century Gothic"/>
                    <a:cs typeface="Century Gothic"/>
                    <a:sym typeface="Century Gothic"/>
                  </a:endParaRPr>
                </a:p>
              </p:txBody>
            </p:sp>
          </p:grpSp>
          <p:grpSp>
            <p:nvGrpSpPr>
              <p:cNvPr id="1077" name="Shape 1077"/>
              <p:cNvGrpSpPr/>
              <p:nvPr/>
            </p:nvGrpSpPr>
            <p:grpSpPr>
              <a:xfrm>
                <a:off x="7789587" y="2895600"/>
                <a:ext cx="679397" cy="307777"/>
                <a:chOff x="7759753" y="3123714"/>
                <a:chExt cx="679397" cy="307777"/>
              </a:xfrm>
            </p:grpSpPr>
            <p:sp>
              <p:nvSpPr>
                <p:cNvPr id="1078" name="Shape 1078"/>
                <p:cNvSpPr/>
                <p:nvPr/>
              </p:nvSpPr>
              <p:spPr>
                <a:xfrm>
                  <a:off x="7799574" y="3125202"/>
                  <a:ext cx="599755" cy="304800"/>
                </a:xfrm>
                <a:prstGeom prst="flowChartProcess">
                  <a:avLst/>
                </a:prstGeom>
                <a:noFill/>
                <a:ln cap="flat" cmpd="sng" w="25400">
                  <a:solidFill>
                    <a:srgbClr val="106A8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entury Gothic"/>
                    <a:ea typeface="Century Gothic"/>
                    <a:cs typeface="Century Gothic"/>
                    <a:sym typeface="Century Gothic"/>
                  </a:endParaRPr>
                </a:p>
              </p:txBody>
            </p:sp>
            <p:sp>
              <p:nvSpPr>
                <p:cNvPr id="1079" name="Shape 1079"/>
                <p:cNvSpPr txBox="1"/>
                <p:nvPr/>
              </p:nvSpPr>
              <p:spPr>
                <a:xfrm>
                  <a:off x="7759753" y="3123714"/>
                  <a:ext cx="679397"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Century Gothic"/>
                      <a:ea typeface="Century Gothic"/>
                      <a:cs typeface="Century Gothic"/>
                      <a:sym typeface="Century Gothic"/>
                    </a:rPr>
                    <a:t>Portal</a:t>
                  </a:r>
                  <a:endParaRPr b="1" sz="1400">
                    <a:solidFill>
                      <a:schemeClr val="dk1"/>
                    </a:solidFill>
                    <a:latin typeface="Century Gothic"/>
                    <a:ea typeface="Century Gothic"/>
                    <a:cs typeface="Century Gothic"/>
                    <a:sym typeface="Century Gothic"/>
                  </a:endParaRPr>
                </a:p>
              </p:txBody>
            </p:sp>
          </p:grpSp>
          <p:grpSp>
            <p:nvGrpSpPr>
              <p:cNvPr id="1080" name="Shape 1080"/>
              <p:cNvGrpSpPr/>
              <p:nvPr/>
            </p:nvGrpSpPr>
            <p:grpSpPr>
              <a:xfrm>
                <a:off x="7636545" y="1292348"/>
                <a:ext cx="985481" cy="526273"/>
                <a:chOff x="7634646" y="1320175"/>
                <a:chExt cx="985481" cy="485426"/>
              </a:xfrm>
            </p:grpSpPr>
            <p:sp>
              <p:nvSpPr>
                <p:cNvPr id="1081" name="Shape 1081"/>
                <p:cNvSpPr/>
                <p:nvPr/>
              </p:nvSpPr>
              <p:spPr>
                <a:xfrm>
                  <a:off x="7634646" y="1320175"/>
                  <a:ext cx="972911" cy="485426"/>
                </a:xfrm>
                <a:prstGeom prst="flowChartDecision">
                  <a:avLst/>
                </a:prstGeom>
                <a:noFill/>
                <a:ln cap="flat" cmpd="sng" w="25400">
                  <a:solidFill>
                    <a:srgbClr val="106A8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entury Gothic"/>
                    <a:ea typeface="Century Gothic"/>
                    <a:cs typeface="Century Gothic"/>
                    <a:sym typeface="Century Gothic"/>
                  </a:endParaRPr>
                </a:p>
              </p:txBody>
            </p:sp>
            <p:sp>
              <p:nvSpPr>
                <p:cNvPr id="1082" name="Shape 1082"/>
                <p:cNvSpPr txBox="1"/>
                <p:nvPr/>
              </p:nvSpPr>
              <p:spPr>
                <a:xfrm>
                  <a:off x="7686677" y="1422442"/>
                  <a:ext cx="933450"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Century Gothic"/>
                      <a:ea typeface="Century Gothic"/>
                      <a:cs typeface="Century Gothic"/>
                      <a:sym typeface="Century Gothic"/>
                    </a:rPr>
                    <a:t>Decision</a:t>
                  </a:r>
                  <a:endParaRPr b="1" sz="1400">
                    <a:solidFill>
                      <a:schemeClr val="dk1"/>
                    </a:solidFill>
                    <a:latin typeface="Century Gothic"/>
                    <a:ea typeface="Century Gothic"/>
                    <a:cs typeface="Century Gothic"/>
                    <a:sym typeface="Century Gothic"/>
                  </a:endParaRPr>
                </a:p>
              </p:txBody>
            </p:sp>
          </p:grpSp>
          <p:grpSp>
            <p:nvGrpSpPr>
              <p:cNvPr id="1083" name="Shape 1083"/>
              <p:cNvGrpSpPr/>
              <p:nvPr/>
            </p:nvGrpSpPr>
            <p:grpSpPr>
              <a:xfrm>
                <a:off x="7758213" y="1963986"/>
                <a:ext cx="742145" cy="333109"/>
                <a:chOff x="7596625" y="2234102"/>
                <a:chExt cx="742145" cy="333109"/>
              </a:xfrm>
            </p:grpSpPr>
            <p:sp>
              <p:nvSpPr>
                <p:cNvPr id="1084" name="Shape 1084"/>
                <p:cNvSpPr/>
                <p:nvPr/>
              </p:nvSpPr>
              <p:spPr>
                <a:xfrm>
                  <a:off x="7650170" y="2234102"/>
                  <a:ext cx="635054" cy="333109"/>
                </a:xfrm>
                <a:prstGeom prst="flowChartMagneticDrum">
                  <a:avLst/>
                </a:prstGeom>
                <a:noFill/>
                <a:ln cap="flat" cmpd="sng" w="25400">
                  <a:solidFill>
                    <a:srgbClr val="106A8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entury Gothic"/>
                    <a:ea typeface="Century Gothic"/>
                    <a:cs typeface="Century Gothic"/>
                    <a:sym typeface="Century Gothic"/>
                  </a:endParaRPr>
                </a:p>
              </p:txBody>
            </p:sp>
            <p:sp>
              <p:nvSpPr>
                <p:cNvPr id="1085" name="Shape 1085"/>
                <p:cNvSpPr txBox="1"/>
                <p:nvPr/>
              </p:nvSpPr>
              <p:spPr>
                <a:xfrm>
                  <a:off x="7596625" y="2246768"/>
                  <a:ext cx="742145"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Century Gothic"/>
                      <a:ea typeface="Century Gothic"/>
                      <a:cs typeface="Century Gothic"/>
                      <a:sym typeface="Century Gothic"/>
                    </a:rPr>
                    <a:t>Server</a:t>
                  </a:r>
                  <a:endParaRPr b="1" sz="1400">
                    <a:solidFill>
                      <a:schemeClr val="dk1"/>
                    </a:solidFill>
                    <a:latin typeface="Century Gothic"/>
                    <a:ea typeface="Century Gothic"/>
                    <a:cs typeface="Century Gothic"/>
                    <a:sym typeface="Century Gothic"/>
                  </a:endParaRPr>
                </a:p>
              </p:txBody>
            </p:sp>
          </p:grpSp>
          <p:grpSp>
            <p:nvGrpSpPr>
              <p:cNvPr id="1086" name="Shape 1086"/>
              <p:cNvGrpSpPr/>
              <p:nvPr/>
            </p:nvGrpSpPr>
            <p:grpSpPr>
              <a:xfrm>
                <a:off x="7674686" y="2442460"/>
                <a:ext cx="909198" cy="307777"/>
                <a:chOff x="7858127" y="2553356"/>
                <a:chExt cx="909198" cy="307777"/>
              </a:xfrm>
            </p:grpSpPr>
            <p:sp>
              <p:nvSpPr>
                <p:cNvPr id="1087" name="Shape 1087"/>
                <p:cNvSpPr/>
                <p:nvPr/>
              </p:nvSpPr>
              <p:spPr>
                <a:xfrm>
                  <a:off x="7903151" y="2587414"/>
                  <a:ext cx="819150" cy="239661"/>
                </a:xfrm>
                <a:prstGeom prst="roundRect">
                  <a:avLst>
                    <a:gd fmla="val 16667" name="adj"/>
                  </a:avLst>
                </a:prstGeom>
                <a:noFill/>
                <a:ln cap="flat" cmpd="sng" w="25400">
                  <a:solidFill>
                    <a:srgbClr val="106A8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entury Gothic"/>
                    <a:ea typeface="Century Gothic"/>
                    <a:cs typeface="Century Gothic"/>
                    <a:sym typeface="Century Gothic"/>
                  </a:endParaRPr>
                </a:p>
              </p:txBody>
            </p:sp>
            <p:sp>
              <p:nvSpPr>
                <p:cNvPr id="1088" name="Shape 1088"/>
                <p:cNvSpPr txBox="1"/>
                <p:nvPr/>
              </p:nvSpPr>
              <p:spPr>
                <a:xfrm>
                  <a:off x="7858127" y="2553356"/>
                  <a:ext cx="909198"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Century Gothic"/>
                      <a:ea typeface="Century Gothic"/>
                      <a:cs typeface="Century Gothic"/>
                      <a:sym typeface="Century Gothic"/>
                    </a:rPr>
                    <a:t>Process</a:t>
                  </a:r>
                  <a:endParaRPr b="1" sz="1400">
                    <a:solidFill>
                      <a:schemeClr val="dk1"/>
                    </a:solidFill>
                    <a:latin typeface="Century Gothic"/>
                    <a:ea typeface="Century Gothic"/>
                    <a:cs typeface="Century Gothic"/>
                    <a:sym typeface="Century Gothic"/>
                  </a:endParaRPr>
                </a:p>
              </p:txBody>
            </p:sp>
          </p:grpSp>
        </p:grpSp>
        <p:sp>
          <p:nvSpPr>
            <p:cNvPr id="1089" name="Shape 1089"/>
            <p:cNvSpPr txBox="1"/>
            <p:nvPr/>
          </p:nvSpPr>
          <p:spPr>
            <a:xfrm>
              <a:off x="7680390" y="590840"/>
              <a:ext cx="93345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Century Gothic"/>
                  <a:ea typeface="Century Gothic"/>
                  <a:cs typeface="Century Gothic"/>
                  <a:sym typeface="Century Gothic"/>
                </a:rPr>
                <a:t>Legend</a:t>
              </a:r>
              <a:endParaRPr b="1" sz="1600">
                <a:solidFill>
                  <a:schemeClr val="dk1"/>
                </a:solidFill>
                <a:latin typeface="Century Gothic"/>
                <a:ea typeface="Century Gothic"/>
                <a:cs typeface="Century Gothic"/>
                <a:sym typeface="Century Gothic"/>
              </a:endParaRPr>
            </a:p>
          </p:txBody>
        </p:sp>
        <p:sp>
          <p:nvSpPr>
            <p:cNvPr id="1090" name="Shape 1090"/>
            <p:cNvSpPr/>
            <p:nvPr/>
          </p:nvSpPr>
          <p:spPr>
            <a:xfrm>
              <a:off x="7537515" y="904305"/>
              <a:ext cx="1219200" cy="2372295"/>
            </a:xfrm>
            <a:prstGeom prst="flowChartProcess">
              <a:avLst/>
            </a:prstGeom>
            <a:noFill/>
            <a:ln cap="flat" cmpd="sng" w="25400">
              <a:solidFill>
                <a:schemeClr val="dk2"/>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cxnSp>
        <p:nvCxnSpPr>
          <p:cNvPr id="1091" name="Shape 1091"/>
          <p:cNvCxnSpPr>
            <a:stCxn id="1046" idx="4"/>
            <a:endCxn id="1049" idx="0"/>
          </p:cNvCxnSpPr>
          <p:nvPr/>
        </p:nvCxnSpPr>
        <p:spPr>
          <a:xfrm>
            <a:off x="4572000" y="1143000"/>
            <a:ext cx="0" cy="457200"/>
          </a:xfrm>
          <a:prstGeom prst="straightConnector1">
            <a:avLst/>
          </a:prstGeom>
          <a:noFill/>
          <a:ln cap="flat" cmpd="sng" w="25400">
            <a:solidFill>
              <a:srgbClr val="F1A12F"/>
            </a:solidFill>
            <a:prstDash val="solid"/>
            <a:round/>
            <a:headEnd len="med" w="med" type="none"/>
            <a:tailEnd len="lg" w="lg" type="triangle"/>
          </a:ln>
        </p:spPr>
      </p:cxnSp>
      <p:cxnSp>
        <p:nvCxnSpPr>
          <p:cNvPr id="1092" name="Shape 1092"/>
          <p:cNvCxnSpPr>
            <a:stCxn id="1049" idx="1"/>
            <a:endCxn id="1053" idx="3"/>
          </p:cNvCxnSpPr>
          <p:nvPr/>
        </p:nvCxnSpPr>
        <p:spPr>
          <a:xfrm rot="10800000">
            <a:off x="2209800" y="2135287"/>
            <a:ext cx="1143000" cy="10500"/>
          </a:xfrm>
          <a:prstGeom prst="straightConnector1">
            <a:avLst/>
          </a:prstGeom>
          <a:noFill/>
          <a:ln cap="flat" cmpd="sng" w="25400">
            <a:solidFill>
              <a:srgbClr val="F1A12F"/>
            </a:solidFill>
            <a:prstDash val="solid"/>
            <a:round/>
            <a:headEnd len="med" w="med" type="none"/>
            <a:tailEnd len="lg" w="lg" type="triangle"/>
          </a:ln>
        </p:spPr>
      </p:cxnSp>
      <p:sp>
        <p:nvSpPr>
          <p:cNvPr id="1093" name="Shape 1093"/>
          <p:cNvSpPr txBox="1"/>
          <p:nvPr/>
        </p:nvSpPr>
        <p:spPr>
          <a:xfrm>
            <a:off x="2548400" y="1828800"/>
            <a:ext cx="53251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Century Gothic"/>
                <a:ea typeface="Century Gothic"/>
                <a:cs typeface="Century Gothic"/>
                <a:sym typeface="Century Gothic"/>
              </a:rPr>
              <a:t>Yes</a:t>
            </a:r>
            <a:endParaRPr b="1" sz="1600">
              <a:solidFill>
                <a:schemeClr val="dk1"/>
              </a:solidFill>
              <a:latin typeface="Century Gothic"/>
              <a:ea typeface="Century Gothic"/>
              <a:cs typeface="Century Gothic"/>
              <a:sym typeface="Century Gothic"/>
            </a:endParaRPr>
          </a:p>
        </p:txBody>
      </p:sp>
      <p:sp>
        <p:nvSpPr>
          <p:cNvPr id="1094" name="Shape 1094"/>
          <p:cNvSpPr txBox="1"/>
          <p:nvPr/>
        </p:nvSpPr>
        <p:spPr>
          <a:xfrm>
            <a:off x="6056920" y="2950458"/>
            <a:ext cx="46839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Century Gothic"/>
                <a:ea typeface="Century Gothic"/>
                <a:cs typeface="Century Gothic"/>
                <a:sym typeface="Century Gothic"/>
              </a:rPr>
              <a:t>No</a:t>
            </a:r>
            <a:endParaRPr b="1" sz="1600">
              <a:solidFill>
                <a:schemeClr val="dk1"/>
              </a:solidFill>
              <a:latin typeface="Century Gothic"/>
              <a:ea typeface="Century Gothic"/>
              <a:cs typeface="Century Gothic"/>
              <a:sym typeface="Century Gothic"/>
            </a:endParaRPr>
          </a:p>
        </p:txBody>
      </p:sp>
      <p:cxnSp>
        <p:nvCxnSpPr>
          <p:cNvPr id="1095" name="Shape 1095"/>
          <p:cNvCxnSpPr>
            <a:stCxn id="1049" idx="3"/>
            <a:endCxn id="1058" idx="4"/>
          </p:cNvCxnSpPr>
          <p:nvPr/>
        </p:nvCxnSpPr>
        <p:spPr>
          <a:xfrm flipH="1">
            <a:off x="5121600" y="2145787"/>
            <a:ext cx="669600" cy="1827600"/>
          </a:xfrm>
          <a:prstGeom prst="bentConnector3">
            <a:avLst>
              <a:gd fmla="val -34140" name="adj1"/>
            </a:avLst>
          </a:prstGeom>
          <a:noFill/>
          <a:ln cap="flat" cmpd="sng" w="25400">
            <a:solidFill>
              <a:schemeClr val="accent6"/>
            </a:solidFill>
            <a:prstDash val="solid"/>
            <a:round/>
            <a:headEnd len="med" w="med" type="none"/>
            <a:tailEnd len="lg" w="lg" type="triangle"/>
          </a:ln>
        </p:spPr>
      </p:cxnSp>
      <p:cxnSp>
        <p:nvCxnSpPr>
          <p:cNvPr id="1096" name="Shape 1096"/>
          <p:cNvCxnSpPr>
            <a:stCxn id="1052" idx="2"/>
          </p:cNvCxnSpPr>
          <p:nvPr/>
        </p:nvCxnSpPr>
        <p:spPr>
          <a:xfrm>
            <a:off x="1548401" y="2365403"/>
            <a:ext cx="0" cy="648000"/>
          </a:xfrm>
          <a:prstGeom prst="straightConnector1">
            <a:avLst/>
          </a:prstGeom>
          <a:noFill/>
          <a:ln cap="flat" cmpd="sng" w="25400">
            <a:solidFill>
              <a:srgbClr val="F1A12F"/>
            </a:solidFill>
            <a:prstDash val="solid"/>
            <a:round/>
            <a:headEnd len="med" w="med" type="none"/>
            <a:tailEnd len="lg" w="lg" type="triangle"/>
          </a:ln>
        </p:spPr>
      </p:cxnSp>
      <p:cxnSp>
        <p:nvCxnSpPr>
          <p:cNvPr id="1097" name="Shape 1097"/>
          <p:cNvCxnSpPr>
            <a:endCxn id="1058" idx="0"/>
          </p:cNvCxnSpPr>
          <p:nvPr/>
        </p:nvCxnSpPr>
        <p:spPr>
          <a:xfrm>
            <a:off x="2115648" y="3237600"/>
            <a:ext cx="2472600" cy="420000"/>
          </a:xfrm>
          <a:prstGeom prst="bentConnector2">
            <a:avLst/>
          </a:prstGeom>
          <a:noFill/>
          <a:ln cap="flat" cmpd="sng" w="25400">
            <a:solidFill>
              <a:schemeClr val="accent6"/>
            </a:solidFill>
            <a:prstDash val="solid"/>
            <a:round/>
            <a:headEnd len="med" w="med" type="none"/>
            <a:tailEnd len="lg" w="lg" type="triangle"/>
          </a:ln>
        </p:spPr>
      </p:cxnSp>
      <p:sp>
        <p:nvSpPr>
          <p:cNvPr id="1098" name="Shape 1098"/>
          <p:cNvSpPr txBox="1"/>
          <p:nvPr/>
        </p:nvSpPr>
        <p:spPr>
          <a:xfrm>
            <a:off x="1711186" y="3657600"/>
            <a:ext cx="2004074" cy="584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solidFill>
                  <a:schemeClr val="dk1"/>
                </a:solidFill>
                <a:latin typeface="Century Gothic"/>
                <a:ea typeface="Century Gothic"/>
                <a:cs typeface="Century Gothic"/>
                <a:sym typeface="Century Gothic"/>
              </a:rPr>
              <a:t>OBIS-USA </a:t>
            </a:r>
            <a:endParaRPr/>
          </a:p>
          <a:p>
            <a:pPr indent="0" lvl="0" marL="0" marR="0" rtl="0" algn="ctr">
              <a:spcBef>
                <a:spcPts val="0"/>
              </a:spcBef>
              <a:spcAft>
                <a:spcPts val="0"/>
              </a:spcAft>
              <a:buNone/>
            </a:pPr>
            <a:r>
              <a:rPr b="1" lang="en-US" sz="1600">
                <a:solidFill>
                  <a:schemeClr val="dk1"/>
                </a:solidFill>
                <a:latin typeface="Century Gothic"/>
                <a:ea typeface="Century Gothic"/>
                <a:cs typeface="Century Gothic"/>
                <a:sym typeface="Century Gothic"/>
              </a:rPr>
              <a:t>harvest temporary</a:t>
            </a:r>
            <a:endParaRPr b="1" sz="1600">
              <a:solidFill>
                <a:schemeClr val="dk1"/>
              </a:solidFill>
              <a:latin typeface="Century Gothic"/>
              <a:ea typeface="Century Gothic"/>
              <a:cs typeface="Century Gothic"/>
              <a:sym typeface="Century Gothic"/>
            </a:endParaRPr>
          </a:p>
        </p:txBody>
      </p:sp>
      <p:cxnSp>
        <p:nvCxnSpPr>
          <p:cNvPr id="1099" name="Shape 1099"/>
          <p:cNvCxnSpPr>
            <a:stCxn id="1058" idx="1"/>
            <a:endCxn id="1064" idx="0"/>
          </p:cNvCxnSpPr>
          <p:nvPr/>
        </p:nvCxnSpPr>
        <p:spPr>
          <a:xfrm flipH="1">
            <a:off x="1371648" y="3973512"/>
            <a:ext cx="2683200" cy="886200"/>
          </a:xfrm>
          <a:prstGeom prst="bentConnector2">
            <a:avLst/>
          </a:prstGeom>
          <a:noFill/>
          <a:ln cap="flat" cmpd="sng" w="25400">
            <a:solidFill>
              <a:schemeClr val="accent6"/>
            </a:solidFill>
            <a:prstDash val="dash"/>
            <a:round/>
            <a:headEnd len="med" w="med" type="none"/>
            <a:tailEnd len="lg" w="lg" type="triangle"/>
          </a:ln>
        </p:spPr>
      </p:cxnSp>
      <p:cxnSp>
        <p:nvCxnSpPr>
          <p:cNvPr id="1100" name="Shape 1100"/>
          <p:cNvCxnSpPr>
            <a:stCxn id="1065" idx="3"/>
            <a:endCxn id="1070" idx="0"/>
          </p:cNvCxnSpPr>
          <p:nvPr/>
        </p:nvCxnSpPr>
        <p:spPr>
          <a:xfrm>
            <a:off x="1947840" y="5175555"/>
            <a:ext cx="1481100" cy="234600"/>
          </a:xfrm>
          <a:prstGeom prst="bentConnector2">
            <a:avLst/>
          </a:prstGeom>
          <a:noFill/>
          <a:ln cap="flat" cmpd="sng" w="25400">
            <a:solidFill>
              <a:schemeClr val="accent6"/>
            </a:solidFill>
            <a:prstDash val="solid"/>
            <a:round/>
            <a:headEnd len="med" w="med" type="none"/>
            <a:tailEnd len="lg" w="lg" type="triangle"/>
          </a:ln>
        </p:spPr>
      </p:cxnSp>
      <p:sp>
        <p:nvSpPr>
          <p:cNvPr id="1101" name="Shape 1101"/>
          <p:cNvSpPr txBox="1"/>
          <p:nvPr/>
        </p:nvSpPr>
        <p:spPr>
          <a:xfrm>
            <a:off x="1933796" y="4876800"/>
            <a:ext cx="147187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Century Gothic"/>
                <a:ea typeface="Century Gothic"/>
                <a:cs typeface="Century Gothic"/>
                <a:sym typeface="Century Gothic"/>
              </a:rPr>
              <a:t>iOBIS harvest</a:t>
            </a:r>
            <a:endParaRPr b="1" sz="1600">
              <a:solidFill>
                <a:schemeClr val="dk1"/>
              </a:solidFill>
              <a:latin typeface="Century Gothic"/>
              <a:ea typeface="Century Gothic"/>
              <a:cs typeface="Century Gothic"/>
              <a:sym typeface="Century Gothic"/>
            </a:endParaRPr>
          </a:p>
        </p:txBody>
      </p:sp>
      <p:cxnSp>
        <p:nvCxnSpPr>
          <p:cNvPr id="1102" name="Shape 1102"/>
          <p:cNvCxnSpPr>
            <a:stCxn id="1058" idx="2"/>
            <a:endCxn id="1067" idx="0"/>
          </p:cNvCxnSpPr>
          <p:nvPr/>
        </p:nvCxnSpPr>
        <p:spPr>
          <a:xfrm flipH="1" rot="-5400000">
            <a:off x="4607448" y="4270225"/>
            <a:ext cx="1120800" cy="1159200"/>
          </a:xfrm>
          <a:prstGeom prst="bentConnector3">
            <a:avLst>
              <a:gd fmla="val 50000" name="adj1"/>
            </a:avLst>
          </a:prstGeom>
          <a:noFill/>
          <a:ln cap="flat" cmpd="sng" w="25400">
            <a:solidFill>
              <a:schemeClr val="accent6"/>
            </a:solidFill>
            <a:prstDash val="solid"/>
            <a:round/>
            <a:headEnd len="med" w="med" type="none"/>
            <a:tailEnd len="lg" w="lg" type="triangle"/>
          </a:ln>
        </p:spPr>
      </p:cxnSp>
      <p:sp>
        <p:nvSpPr>
          <p:cNvPr id="1103" name="Shape 1103"/>
          <p:cNvSpPr txBox="1"/>
          <p:nvPr/>
        </p:nvSpPr>
        <p:spPr>
          <a:xfrm>
            <a:off x="4563232" y="4572000"/>
            <a:ext cx="160653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Century Gothic"/>
                <a:ea typeface="Century Gothic"/>
                <a:cs typeface="Century Gothic"/>
                <a:sym typeface="Century Gothic"/>
              </a:rPr>
              <a:t>Axiom harvest</a:t>
            </a:r>
            <a:endParaRPr b="1" sz="1600">
              <a:solidFill>
                <a:schemeClr val="dk1"/>
              </a:solidFill>
              <a:latin typeface="Century Gothic"/>
              <a:ea typeface="Century Gothic"/>
              <a:cs typeface="Century Gothic"/>
              <a:sym typeface="Century Gothic"/>
            </a:endParaRPr>
          </a:p>
        </p:txBody>
      </p:sp>
      <p:cxnSp>
        <p:nvCxnSpPr>
          <p:cNvPr id="1104" name="Shape 1104"/>
          <p:cNvCxnSpPr>
            <a:stCxn id="1070" idx="3"/>
            <a:endCxn id="1067" idx="1"/>
          </p:cNvCxnSpPr>
          <p:nvPr/>
        </p:nvCxnSpPr>
        <p:spPr>
          <a:xfrm>
            <a:off x="3886200" y="5791200"/>
            <a:ext cx="1404000" cy="0"/>
          </a:xfrm>
          <a:prstGeom prst="straightConnector1">
            <a:avLst/>
          </a:prstGeom>
          <a:noFill/>
          <a:ln cap="flat" cmpd="sng" w="25400">
            <a:solidFill>
              <a:schemeClr val="accent6"/>
            </a:solidFill>
            <a:prstDash val="solid"/>
            <a:round/>
            <a:headEnd len="med" w="med" type="none"/>
            <a:tailEnd len="lg" w="lg" type="triangle"/>
          </a:ln>
        </p:spPr>
      </p:cxnSp>
      <p:sp>
        <p:nvSpPr>
          <p:cNvPr id="1105" name="Shape 1105"/>
          <p:cNvSpPr txBox="1"/>
          <p:nvPr/>
        </p:nvSpPr>
        <p:spPr>
          <a:xfrm>
            <a:off x="4109421" y="5496751"/>
            <a:ext cx="907621"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Century Gothic"/>
                <a:ea typeface="Century Gothic"/>
                <a:cs typeface="Century Gothic"/>
                <a:sym typeface="Century Gothic"/>
              </a:rPr>
              <a:t>Axiom</a:t>
            </a:r>
            <a:endParaRPr/>
          </a:p>
          <a:p>
            <a:pPr indent="0" lvl="0" marL="0" marR="0" rtl="0" algn="l">
              <a:spcBef>
                <a:spcPts val="0"/>
              </a:spcBef>
              <a:spcAft>
                <a:spcPts val="0"/>
              </a:spcAft>
              <a:buNone/>
            </a:pPr>
            <a:r>
              <a:rPr b="1" lang="en-US" sz="1600">
                <a:solidFill>
                  <a:schemeClr val="dk1"/>
                </a:solidFill>
                <a:latin typeface="Century Gothic"/>
                <a:ea typeface="Century Gothic"/>
                <a:cs typeface="Century Gothic"/>
                <a:sym typeface="Century Gothic"/>
              </a:rPr>
              <a:t>harvest</a:t>
            </a:r>
            <a:endParaRPr b="1" sz="1600">
              <a:solidFill>
                <a:schemeClr val="dk1"/>
              </a:solidFill>
              <a:latin typeface="Century Gothic"/>
              <a:ea typeface="Century Gothic"/>
              <a:cs typeface="Century Gothic"/>
              <a:sym typeface="Century Gothic"/>
            </a:endParaRPr>
          </a:p>
        </p:txBody>
      </p:sp>
      <p:cxnSp>
        <p:nvCxnSpPr>
          <p:cNvPr id="1106" name="Shape 1106"/>
          <p:cNvCxnSpPr>
            <a:stCxn id="1067" idx="3"/>
            <a:endCxn id="1062" idx="2"/>
          </p:cNvCxnSpPr>
          <p:nvPr/>
        </p:nvCxnSpPr>
        <p:spPr>
          <a:xfrm flipH="1" rot="10800000">
            <a:off x="6204697" y="4560300"/>
            <a:ext cx="2030700" cy="1230900"/>
          </a:xfrm>
          <a:prstGeom prst="bentConnector2">
            <a:avLst/>
          </a:prstGeom>
          <a:noFill/>
          <a:ln cap="flat" cmpd="sng" w="25400">
            <a:solidFill>
              <a:schemeClr val="accent6"/>
            </a:solidFill>
            <a:prstDash val="solid"/>
            <a:round/>
            <a:headEnd len="med" w="med" type="none"/>
            <a:tailEnd len="lg" w="lg" type="triangle"/>
          </a:ln>
        </p:spPr>
      </p:cxnSp>
      <p:sp>
        <p:nvSpPr>
          <p:cNvPr id="1107" name="Shape 1107"/>
          <p:cNvSpPr txBox="1"/>
          <p:nvPr/>
        </p:nvSpPr>
        <p:spPr>
          <a:xfrm>
            <a:off x="6172200" y="5491468"/>
            <a:ext cx="1654620" cy="584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solidFill>
                  <a:schemeClr val="dk1"/>
                </a:solidFill>
                <a:latin typeface="Century Gothic"/>
                <a:ea typeface="Century Gothic"/>
                <a:cs typeface="Century Gothic"/>
                <a:sym typeface="Century Gothic"/>
              </a:rPr>
              <a:t>Explorer linked</a:t>
            </a:r>
            <a:endParaRPr/>
          </a:p>
          <a:p>
            <a:pPr indent="0" lvl="0" marL="0" marR="0" rtl="0" algn="ctr">
              <a:spcBef>
                <a:spcPts val="0"/>
              </a:spcBef>
              <a:spcAft>
                <a:spcPts val="0"/>
              </a:spcAft>
              <a:buNone/>
            </a:pPr>
            <a:r>
              <a:rPr b="1" lang="en-US" sz="1600">
                <a:solidFill>
                  <a:schemeClr val="dk1"/>
                </a:solidFill>
                <a:latin typeface="Century Gothic"/>
                <a:ea typeface="Century Gothic"/>
                <a:cs typeface="Century Gothic"/>
                <a:sym typeface="Century Gothic"/>
              </a:rPr>
              <a:t>from Portal</a:t>
            </a:r>
            <a:endParaRPr b="1" sz="1600">
              <a:solidFill>
                <a:schemeClr val="dk1"/>
              </a:solidFill>
              <a:latin typeface="Century Gothic"/>
              <a:ea typeface="Century Gothic"/>
              <a:cs typeface="Century Gothic"/>
              <a:sym typeface="Century Gothic"/>
            </a:endParaRPr>
          </a:p>
        </p:txBody>
      </p:sp>
      <p:grpSp>
        <p:nvGrpSpPr>
          <p:cNvPr id="1108" name="Shape 1108"/>
          <p:cNvGrpSpPr/>
          <p:nvPr/>
        </p:nvGrpSpPr>
        <p:grpSpPr>
          <a:xfrm>
            <a:off x="6389925" y="3810000"/>
            <a:ext cx="1219200" cy="762000"/>
            <a:chOff x="6158450" y="4009250"/>
            <a:chExt cx="1219200" cy="762000"/>
          </a:xfrm>
        </p:grpSpPr>
        <p:sp>
          <p:nvSpPr>
            <p:cNvPr id="1109" name="Shape 1109"/>
            <p:cNvSpPr/>
            <p:nvPr/>
          </p:nvSpPr>
          <p:spPr>
            <a:xfrm>
              <a:off x="6188450" y="4009250"/>
              <a:ext cx="1159200" cy="762000"/>
            </a:xfrm>
            <a:prstGeom prst="flowChartProcess">
              <a:avLst/>
            </a:prstGeom>
            <a:noFill/>
            <a:ln cap="flat" cmpd="sng" w="25400">
              <a:solidFill>
                <a:srgbClr val="106A8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110" name="Shape 1110"/>
            <p:cNvSpPr txBox="1"/>
            <p:nvPr/>
          </p:nvSpPr>
          <p:spPr>
            <a:xfrm>
              <a:off x="6158450" y="4128638"/>
              <a:ext cx="12192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Century Gothic"/>
                  <a:ea typeface="Century Gothic"/>
                  <a:cs typeface="Century Gothic"/>
                  <a:sym typeface="Century Gothic"/>
                </a:rPr>
                <a:t>S</a:t>
              </a:r>
              <a:r>
                <a:rPr b="1" lang="en-US">
                  <a:solidFill>
                    <a:schemeClr val="dk1"/>
                  </a:solidFill>
                  <a:latin typeface="Century Gothic"/>
                  <a:ea typeface="Century Gothic"/>
                  <a:cs typeface="Century Gothic"/>
                  <a:sym typeface="Century Gothic"/>
                </a:rPr>
                <a:t>eascapes</a:t>
              </a:r>
              <a:endParaRPr b="1">
                <a:solidFill>
                  <a:schemeClr val="dk1"/>
                </a:solidFill>
                <a:latin typeface="Century Gothic"/>
                <a:ea typeface="Century Gothic"/>
                <a:cs typeface="Century Gothic"/>
                <a:sym typeface="Century Gothic"/>
              </a:endParaRPr>
            </a:p>
            <a:p>
              <a:pPr indent="0" lvl="0" marL="0" marR="0" rtl="0" algn="ctr">
                <a:spcBef>
                  <a:spcPts val="0"/>
                </a:spcBef>
                <a:spcAft>
                  <a:spcPts val="0"/>
                </a:spcAft>
                <a:buNone/>
              </a:pPr>
              <a:r>
                <a:rPr b="1" lang="en-US">
                  <a:solidFill>
                    <a:schemeClr val="dk1"/>
                  </a:solidFill>
                  <a:latin typeface="Century Gothic"/>
                  <a:ea typeface="Century Gothic"/>
                  <a:cs typeface="Century Gothic"/>
                  <a:sym typeface="Century Gothic"/>
                </a:rPr>
                <a:t>Data</a:t>
              </a:r>
              <a:endParaRPr b="1">
                <a:solidFill>
                  <a:schemeClr val="dk1"/>
                </a:solidFill>
                <a:latin typeface="Century Gothic"/>
                <a:ea typeface="Century Gothic"/>
                <a:cs typeface="Century Gothic"/>
                <a:sym typeface="Century Gothic"/>
              </a:endParaRPr>
            </a:p>
          </p:txBody>
        </p:sp>
      </p:grpSp>
      <p:cxnSp>
        <p:nvCxnSpPr>
          <p:cNvPr id="1111" name="Shape 1111"/>
          <p:cNvCxnSpPr/>
          <p:nvPr/>
        </p:nvCxnSpPr>
        <p:spPr>
          <a:xfrm rot="5400000">
            <a:off x="5904300" y="4653350"/>
            <a:ext cx="841500" cy="673200"/>
          </a:xfrm>
          <a:prstGeom prst="bentConnector3">
            <a:avLst>
              <a:gd fmla="val 50000" name="adj1"/>
            </a:avLst>
          </a:prstGeom>
          <a:noFill/>
          <a:ln cap="flat" cmpd="sng" w="25400">
            <a:solidFill>
              <a:schemeClr val="accent6"/>
            </a:solidFill>
            <a:prstDash val="solid"/>
            <a:round/>
            <a:headEnd len="med" w="med" type="none"/>
            <a:tailEnd len="lg" w="lg"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5" name="Shape 1115"/>
        <p:cNvGrpSpPr/>
        <p:nvPr/>
      </p:nvGrpSpPr>
      <p:grpSpPr>
        <a:xfrm>
          <a:off x="0" y="0"/>
          <a:ext cx="0" cy="0"/>
          <a:chOff x="0" y="0"/>
          <a:chExt cx="0" cy="0"/>
        </a:xfrm>
      </p:grpSpPr>
      <p:sp>
        <p:nvSpPr>
          <p:cNvPr id="1116" name="Shape 1116"/>
          <p:cNvSpPr txBox="1"/>
          <p:nvPr>
            <p:ph type="title"/>
          </p:nvPr>
        </p:nvSpPr>
        <p:spPr>
          <a:xfrm>
            <a:off x="4354" y="17417"/>
            <a:ext cx="9139646" cy="59218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3200"/>
              <a:buFont typeface="Rockwell"/>
              <a:buNone/>
            </a:pPr>
            <a:r>
              <a:rPr b="0" i="0" lang="en-US" sz="3200" u="none" cap="none" strike="noStrike">
                <a:solidFill>
                  <a:schemeClr val="lt1"/>
                </a:solidFill>
                <a:latin typeface="Rockwell"/>
                <a:ea typeface="Rockwell"/>
                <a:cs typeface="Rockwell"/>
                <a:sym typeface="Rockwell"/>
              </a:rPr>
              <a:t>Workshop Agenda: Thursday</a:t>
            </a:r>
            <a:endParaRPr b="0" i="0" sz="3200" u="none" cap="none" strike="noStrike">
              <a:solidFill>
                <a:schemeClr val="lt1"/>
              </a:solidFill>
              <a:latin typeface="Rockwell"/>
              <a:ea typeface="Rockwell"/>
              <a:cs typeface="Rockwell"/>
              <a:sym typeface="Rockwell"/>
            </a:endParaRPr>
          </a:p>
        </p:txBody>
      </p:sp>
      <p:sp>
        <p:nvSpPr>
          <p:cNvPr id="1117" name="Shape 1117"/>
          <p:cNvSpPr txBox="1"/>
          <p:nvPr>
            <p:ph idx="12" type="sldNum"/>
          </p:nvPr>
        </p:nvSpPr>
        <p:spPr>
          <a:xfrm>
            <a:off x="457200" y="6356350"/>
            <a:ext cx="7620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chemeClr val="dk2"/>
                </a:solidFill>
                <a:latin typeface="Century Gothic"/>
                <a:ea typeface="Century Gothic"/>
                <a:cs typeface="Century Gothic"/>
                <a:sym typeface="Century Gothic"/>
              </a:rPr>
              <a:t>‹#›</a:t>
            </a:fld>
            <a:endParaRPr sz="1200">
              <a:solidFill>
                <a:schemeClr val="dk2"/>
              </a:solidFill>
              <a:latin typeface="Century Gothic"/>
              <a:ea typeface="Century Gothic"/>
              <a:cs typeface="Century Gothic"/>
              <a:sym typeface="Century Gothic"/>
            </a:endParaRPr>
          </a:p>
        </p:txBody>
      </p:sp>
      <p:sp>
        <p:nvSpPr>
          <p:cNvPr id="1118" name="Shape 1118"/>
          <p:cNvSpPr txBox="1"/>
          <p:nvPr>
            <p:ph idx="1" type="body"/>
          </p:nvPr>
        </p:nvSpPr>
        <p:spPr>
          <a:xfrm>
            <a:off x="359250" y="668975"/>
            <a:ext cx="8425500" cy="5850600"/>
          </a:xfrm>
          <a:prstGeom prst="rect">
            <a:avLst/>
          </a:prstGeom>
          <a:noFill/>
          <a:ln>
            <a:noFill/>
          </a:ln>
        </p:spPr>
        <p:txBody>
          <a:bodyPr anchorCtr="0" anchor="t" bIns="45700" lIns="91425" spcFirstLastPara="1" rIns="91425" wrap="square" tIns="45700">
            <a:noAutofit/>
          </a:bodyPr>
          <a:lstStyle/>
          <a:p>
            <a:pPr indent="0" lvl="0" marL="0" marR="0" rtl="0">
              <a:lnSpc>
                <a:spcPct val="115000"/>
              </a:lnSpc>
              <a:spcBef>
                <a:spcPts val="0"/>
              </a:spcBef>
              <a:spcAft>
                <a:spcPts val="0"/>
              </a:spcAft>
              <a:buClr>
                <a:schemeClr val="dk2"/>
              </a:buClr>
              <a:buSzPts val="1500"/>
              <a:buFont typeface="Arial"/>
              <a:buNone/>
            </a:pPr>
            <a:r>
              <a:rPr b="0" i="0" lang="en-US" sz="1800" u="none" cap="none" strike="noStrike">
                <a:solidFill>
                  <a:srgbClr val="000000"/>
                </a:solidFill>
                <a:latin typeface="Century Gothic"/>
                <a:ea typeface="Century Gothic"/>
                <a:cs typeface="Century Gothic"/>
                <a:sym typeface="Century Gothic"/>
              </a:rPr>
              <a:t>9:30 - 10:00 	</a:t>
            </a:r>
            <a:r>
              <a:rPr b="1" i="0" lang="en-US" sz="1800" u="none" cap="none" strike="noStrike">
                <a:solidFill>
                  <a:srgbClr val="000000"/>
                </a:solidFill>
              </a:rPr>
              <a:t>The Global Context: OBIS, GOOS, &amp; Essential Ocean Variables </a:t>
            </a:r>
            <a:endParaRPr b="1" i="0" sz="1800" u="none" cap="none" strike="noStrike">
              <a:solidFill>
                <a:srgbClr val="000000"/>
              </a:solidFill>
            </a:endParaRPr>
          </a:p>
          <a:p>
            <a:pPr indent="457200" lvl="0" marL="914400" marR="0" rtl="0">
              <a:lnSpc>
                <a:spcPct val="115000"/>
              </a:lnSpc>
              <a:spcBef>
                <a:spcPts val="0"/>
              </a:spcBef>
              <a:spcAft>
                <a:spcPts val="0"/>
              </a:spcAft>
              <a:buClr>
                <a:schemeClr val="dk2"/>
              </a:buClr>
              <a:buSzPts val="1500"/>
              <a:buFont typeface="Arial"/>
              <a:buNone/>
            </a:pPr>
            <a:r>
              <a:rPr b="0" i="0" lang="en-US" sz="1800" u="none" cap="none" strike="noStrike">
                <a:solidFill>
                  <a:srgbClr val="000000"/>
                </a:solidFill>
                <a:latin typeface="Century Gothic"/>
                <a:ea typeface="Century Gothic"/>
                <a:cs typeface="Century Gothic"/>
                <a:sym typeface="Century Gothic"/>
              </a:rPr>
              <a:t>(W</a:t>
            </a:r>
            <a:r>
              <a:rPr b="0" i="0" lang="en-US" sz="1800" u="none" cap="none" strike="noStrike">
                <a:solidFill>
                  <a:srgbClr val="000000"/>
                </a:solidFill>
                <a:latin typeface="Century Gothic"/>
                <a:ea typeface="Century Gothic"/>
                <a:cs typeface="Century Gothic"/>
                <a:sym typeface="Century Gothic"/>
              </a:rPr>
              <a:t>ard </a:t>
            </a:r>
            <a:r>
              <a:rPr b="0" i="0" lang="en-US" sz="1800" u="none" cap="none" strike="noStrike">
                <a:solidFill>
                  <a:srgbClr val="000000"/>
                </a:solidFill>
                <a:latin typeface="Century Gothic"/>
                <a:ea typeface="Century Gothic"/>
                <a:cs typeface="Century Gothic"/>
                <a:sym typeface="Century Gothic"/>
              </a:rPr>
              <a:t>Appeltans)</a:t>
            </a:r>
            <a:endParaRPr sz="1800">
              <a:solidFill>
                <a:srgbClr val="000000"/>
              </a:solidFill>
            </a:endParaRPr>
          </a:p>
          <a:p>
            <a:pPr indent="0" lvl="0" marL="0" marR="0" rtl="0">
              <a:lnSpc>
                <a:spcPct val="115000"/>
              </a:lnSpc>
              <a:spcBef>
                <a:spcPts val="0"/>
              </a:spcBef>
              <a:spcAft>
                <a:spcPts val="0"/>
              </a:spcAft>
              <a:buClr>
                <a:schemeClr val="dk2"/>
              </a:buClr>
              <a:buSzPts val="1500"/>
              <a:buFont typeface="Arial"/>
              <a:buNone/>
            </a:pPr>
            <a:r>
              <a:rPr b="0" i="0" lang="en-US" sz="1800" u="none" cap="none" strike="noStrike">
                <a:solidFill>
                  <a:srgbClr val="000000"/>
                </a:solidFill>
                <a:latin typeface="Century Gothic"/>
                <a:ea typeface="Century Gothic"/>
                <a:cs typeface="Century Gothic"/>
                <a:sym typeface="Century Gothic"/>
              </a:rPr>
              <a:t>10:00 - 10:15</a:t>
            </a:r>
            <a:r>
              <a:rPr b="0" i="1" lang="en-US" sz="1800" u="none" cap="none" strike="noStrike">
                <a:solidFill>
                  <a:srgbClr val="000000"/>
                </a:solidFill>
                <a:latin typeface="Century Gothic"/>
                <a:ea typeface="Century Gothic"/>
                <a:cs typeface="Century Gothic"/>
                <a:sym typeface="Century Gothic"/>
              </a:rPr>
              <a:t> </a:t>
            </a:r>
            <a:r>
              <a:rPr i="1" lang="en-US" sz="1800">
                <a:solidFill>
                  <a:srgbClr val="000000"/>
                </a:solidFill>
              </a:rPr>
              <a:t> </a:t>
            </a:r>
            <a:r>
              <a:rPr b="0" i="1" lang="en-US" sz="1800" u="none" cap="none" strike="noStrike">
                <a:solidFill>
                  <a:srgbClr val="1190AF"/>
                </a:solidFill>
                <a:latin typeface="Century Gothic"/>
                <a:ea typeface="Century Gothic"/>
                <a:cs typeface="Century Gothic"/>
                <a:sym typeface="Century Gothic"/>
              </a:rPr>
              <a:t>Break</a:t>
            </a:r>
            <a:endParaRPr sz="1800">
              <a:solidFill>
                <a:srgbClr val="1190AF"/>
              </a:solidFill>
            </a:endParaRPr>
          </a:p>
          <a:p>
            <a:pPr indent="0" lvl="0" marL="0" marR="0" rtl="0">
              <a:lnSpc>
                <a:spcPct val="115000"/>
              </a:lnSpc>
              <a:spcBef>
                <a:spcPts val="0"/>
              </a:spcBef>
              <a:spcAft>
                <a:spcPts val="0"/>
              </a:spcAft>
              <a:buClr>
                <a:schemeClr val="dk2"/>
              </a:buClr>
              <a:buSzPts val="1500"/>
              <a:buFont typeface="Arial"/>
              <a:buNone/>
            </a:pPr>
            <a:r>
              <a:rPr b="0" i="0" lang="en-US" sz="1800" u="none" cap="none" strike="noStrike">
                <a:solidFill>
                  <a:srgbClr val="000000"/>
                </a:solidFill>
                <a:latin typeface="Century Gothic"/>
                <a:ea typeface="Century Gothic"/>
                <a:cs typeface="Century Gothic"/>
                <a:sym typeface="Century Gothic"/>
              </a:rPr>
              <a:t>10:15 - 11:30  	</a:t>
            </a:r>
            <a:r>
              <a:rPr b="1" i="0" lang="en-US" sz="1800" u="none" cap="none" strike="noStrike">
                <a:solidFill>
                  <a:srgbClr val="000000"/>
                </a:solidFill>
              </a:rPr>
              <a:t>Applications of Biological Data </a:t>
            </a:r>
            <a:r>
              <a:rPr b="0" i="0" lang="en-US" sz="1800" u="none" cap="none" strike="noStrike">
                <a:solidFill>
                  <a:srgbClr val="000000"/>
                </a:solidFill>
                <a:latin typeface="Century Gothic"/>
                <a:ea typeface="Century Gothic"/>
                <a:cs typeface="Century Gothic"/>
                <a:sym typeface="Century Gothic"/>
              </a:rPr>
              <a:t> </a:t>
            </a:r>
            <a:endParaRPr b="0" i="0" sz="1800" u="none" cap="none" strike="noStrike">
              <a:solidFill>
                <a:srgbClr val="000000"/>
              </a:solidFill>
              <a:latin typeface="Century Gothic"/>
              <a:ea typeface="Century Gothic"/>
              <a:cs typeface="Century Gothic"/>
              <a:sym typeface="Century Gothic"/>
            </a:endParaRPr>
          </a:p>
          <a:p>
            <a:pPr indent="457200" lvl="0" marL="914400" marR="0" rtl="0">
              <a:lnSpc>
                <a:spcPct val="115000"/>
              </a:lnSpc>
              <a:spcBef>
                <a:spcPts val="0"/>
              </a:spcBef>
              <a:spcAft>
                <a:spcPts val="0"/>
              </a:spcAft>
              <a:buClr>
                <a:schemeClr val="dk2"/>
              </a:buClr>
              <a:buSzPts val="1500"/>
              <a:buFont typeface="Arial"/>
              <a:buNone/>
            </a:pPr>
            <a:r>
              <a:rPr b="0" i="0" lang="en-US" sz="1800" u="none" cap="none" strike="noStrike">
                <a:solidFill>
                  <a:srgbClr val="000000"/>
                </a:solidFill>
                <a:latin typeface="Century Gothic"/>
                <a:ea typeface="Century Gothic"/>
                <a:cs typeface="Century Gothic"/>
                <a:sym typeface="Century Gothic"/>
              </a:rPr>
              <a:t>(Luc Mehl, Ben Best, Maria Kavanaugh)</a:t>
            </a:r>
            <a:endParaRPr sz="1800">
              <a:solidFill>
                <a:srgbClr val="000000"/>
              </a:solidFill>
            </a:endParaRPr>
          </a:p>
          <a:p>
            <a:pPr indent="0" lvl="0" marL="0" marR="0" rtl="0" algn="l">
              <a:lnSpc>
                <a:spcPct val="115000"/>
              </a:lnSpc>
              <a:spcBef>
                <a:spcPts val="300"/>
              </a:spcBef>
              <a:spcAft>
                <a:spcPts val="0"/>
              </a:spcAft>
              <a:buClr>
                <a:schemeClr val="dk2"/>
              </a:buClr>
              <a:buSzPts val="1500"/>
              <a:buFont typeface="Arial"/>
              <a:buNone/>
            </a:pPr>
            <a:r>
              <a:rPr b="0" i="0" lang="en-US" sz="1800" u="none" cap="none" strike="noStrike">
                <a:solidFill>
                  <a:srgbClr val="000000"/>
                </a:solidFill>
                <a:latin typeface="Century Gothic"/>
                <a:ea typeface="Century Gothic"/>
                <a:cs typeface="Century Gothic"/>
                <a:sym typeface="Century Gothic"/>
              </a:rPr>
              <a:t>11:30 - 12:00 	</a:t>
            </a:r>
            <a:r>
              <a:rPr b="1" i="0" lang="en-US" sz="1800" u="none" cap="none" strike="noStrike">
                <a:solidFill>
                  <a:srgbClr val="000000"/>
                </a:solidFill>
              </a:rPr>
              <a:t>Discussion with the RA Directors</a:t>
            </a:r>
            <a:endParaRPr b="1" i="0" sz="1800" u="none" cap="none" strike="noStrike">
              <a:solidFill>
                <a:srgbClr val="000000"/>
              </a:solidFill>
            </a:endParaRPr>
          </a:p>
          <a:p>
            <a:pPr indent="0" lvl="0" marL="0" marR="0" rtl="0" algn="l">
              <a:lnSpc>
                <a:spcPct val="100000"/>
              </a:lnSpc>
              <a:spcBef>
                <a:spcPts val="300"/>
              </a:spcBef>
              <a:spcAft>
                <a:spcPts val="0"/>
              </a:spcAft>
              <a:buClr>
                <a:schemeClr val="dk2"/>
              </a:buClr>
              <a:buSzPts val="1500"/>
              <a:buFont typeface="Arial"/>
              <a:buNone/>
            </a:pPr>
            <a:br>
              <a:rPr b="0" i="0" lang="en-US" sz="1800" u="none" cap="none" strike="noStrike">
                <a:solidFill>
                  <a:srgbClr val="000000"/>
                </a:solidFill>
                <a:latin typeface="Century Gothic"/>
                <a:ea typeface="Century Gothic"/>
                <a:cs typeface="Century Gothic"/>
                <a:sym typeface="Century Gothic"/>
              </a:rPr>
            </a:br>
            <a:r>
              <a:rPr b="0" i="0" lang="en-US" sz="1800" u="none" cap="none" strike="noStrike">
                <a:solidFill>
                  <a:srgbClr val="000000"/>
                </a:solidFill>
                <a:latin typeface="Century Gothic"/>
                <a:ea typeface="Century Gothic"/>
                <a:cs typeface="Century Gothic"/>
                <a:sym typeface="Century Gothic"/>
              </a:rPr>
              <a:t>12:00 - 1:00  </a:t>
            </a:r>
            <a:r>
              <a:rPr lang="en-US" sz="1800">
                <a:solidFill>
                  <a:srgbClr val="000000"/>
                </a:solidFill>
              </a:rPr>
              <a:t> </a:t>
            </a:r>
            <a:r>
              <a:rPr b="0" i="1" lang="en-US" sz="1800" u="none" cap="none" strike="noStrike">
                <a:solidFill>
                  <a:srgbClr val="1190AF"/>
                </a:solidFill>
                <a:latin typeface="Century Gothic"/>
                <a:ea typeface="Century Gothic"/>
                <a:cs typeface="Century Gothic"/>
                <a:sym typeface="Century Gothic"/>
              </a:rPr>
              <a:t>Lunch (Catered)</a:t>
            </a:r>
            <a:endParaRPr b="0" i="0" sz="1800" u="none" cap="none" strike="noStrike">
              <a:solidFill>
                <a:srgbClr val="1190AF"/>
              </a:solidFill>
              <a:latin typeface="Century Gothic"/>
              <a:ea typeface="Century Gothic"/>
              <a:cs typeface="Century Gothic"/>
              <a:sym typeface="Century Gothic"/>
            </a:endParaRPr>
          </a:p>
          <a:p>
            <a:pPr indent="0" lvl="0" marL="0" marR="0" rtl="0" algn="l">
              <a:lnSpc>
                <a:spcPct val="100000"/>
              </a:lnSpc>
              <a:spcBef>
                <a:spcPts val="300"/>
              </a:spcBef>
              <a:spcAft>
                <a:spcPts val="0"/>
              </a:spcAft>
              <a:buClr>
                <a:schemeClr val="dk2"/>
              </a:buClr>
              <a:buSzPts val="1500"/>
              <a:buFont typeface="Arial"/>
              <a:buNone/>
            </a:pPr>
            <a:r>
              <a:t/>
            </a:r>
            <a:endParaRPr sz="1800">
              <a:solidFill>
                <a:srgbClr val="000000"/>
              </a:solidFill>
            </a:endParaRPr>
          </a:p>
          <a:p>
            <a:pPr indent="0" lvl="0" marL="0" marR="0" rtl="0" algn="l">
              <a:lnSpc>
                <a:spcPct val="115000"/>
              </a:lnSpc>
              <a:spcBef>
                <a:spcPts val="300"/>
              </a:spcBef>
              <a:spcAft>
                <a:spcPts val="0"/>
              </a:spcAft>
              <a:buClr>
                <a:schemeClr val="dk2"/>
              </a:buClr>
              <a:buSzPts val="1500"/>
              <a:buFont typeface="Arial"/>
              <a:buNone/>
            </a:pPr>
            <a:r>
              <a:rPr b="0" i="0" lang="en-US" sz="1800" u="none" cap="none" strike="noStrike">
                <a:solidFill>
                  <a:srgbClr val="000000"/>
                </a:solidFill>
                <a:latin typeface="Century Gothic"/>
                <a:ea typeface="Century Gothic"/>
                <a:cs typeface="Century Gothic"/>
                <a:sym typeface="Century Gothic"/>
              </a:rPr>
              <a:t>1:00 - 1:45 	</a:t>
            </a:r>
            <a:r>
              <a:rPr b="1" i="0" lang="en-US" sz="1800" u="none" cap="none" strike="noStrike">
                <a:solidFill>
                  <a:srgbClr val="000000"/>
                </a:solidFill>
              </a:rPr>
              <a:t>OBIS Data, Taxonomic and Metadata Standards</a:t>
            </a:r>
            <a:r>
              <a:rPr b="0" i="0" lang="en-US" sz="1800" u="none" cap="none" strike="noStrike">
                <a:solidFill>
                  <a:srgbClr val="000000"/>
                </a:solidFill>
                <a:latin typeface="Century Gothic"/>
                <a:ea typeface="Century Gothic"/>
                <a:cs typeface="Century Gothic"/>
                <a:sym typeface="Century Gothic"/>
              </a:rPr>
              <a:t>  </a:t>
            </a:r>
            <a:endParaRPr b="0" i="0" sz="1800" u="none" cap="none" strike="noStrike">
              <a:solidFill>
                <a:srgbClr val="000000"/>
              </a:solidFill>
              <a:latin typeface="Century Gothic"/>
              <a:ea typeface="Century Gothic"/>
              <a:cs typeface="Century Gothic"/>
              <a:sym typeface="Century Gothic"/>
            </a:endParaRPr>
          </a:p>
          <a:p>
            <a:pPr indent="457200" lvl="0" marL="914400" marR="0" rtl="0" algn="l">
              <a:lnSpc>
                <a:spcPct val="115000"/>
              </a:lnSpc>
              <a:spcBef>
                <a:spcPts val="300"/>
              </a:spcBef>
              <a:spcAft>
                <a:spcPts val="0"/>
              </a:spcAft>
              <a:buClr>
                <a:schemeClr val="dk2"/>
              </a:buClr>
              <a:buSzPts val="1500"/>
              <a:buFont typeface="Arial"/>
              <a:buNone/>
            </a:pPr>
            <a:r>
              <a:rPr b="0" i="0" lang="en-US" sz="1800" u="none" cap="none" strike="noStrike">
                <a:solidFill>
                  <a:srgbClr val="000000"/>
                </a:solidFill>
                <a:latin typeface="Century Gothic"/>
                <a:ea typeface="Century Gothic"/>
                <a:cs typeface="Century Gothic"/>
                <a:sym typeface="Century Gothic"/>
              </a:rPr>
              <a:t>(Ward Appeltans)</a:t>
            </a:r>
            <a:endParaRPr b="0" i="0" sz="1800" u="none" cap="none" strike="noStrike">
              <a:solidFill>
                <a:srgbClr val="000000"/>
              </a:solidFill>
              <a:latin typeface="Century Gothic"/>
              <a:ea typeface="Century Gothic"/>
              <a:cs typeface="Century Gothic"/>
              <a:sym typeface="Century Gothic"/>
            </a:endParaRPr>
          </a:p>
          <a:p>
            <a:pPr indent="0" lvl="0" marL="0" marR="0" rtl="0" algn="l">
              <a:lnSpc>
                <a:spcPct val="115000"/>
              </a:lnSpc>
              <a:spcBef>
                <a:spcPts val="300"/>
              </a:spcBef>
              <a:spcAft>
                <a:spcPts val="0"/>
              </a:spcAft>
              <a:buClr>
                <a:schemeClr val="dk2"/>
              </a:buClr>
              <a:buSzPts val="1500"/>
              <a:buFont typeface="Arial"/>
              <a:buNone/>
            </a:pPr>
            <a:r>
              <a:rPr b="0" i="0" lang="en-US" sz="1800" u="none" cap="none" strike="noStrike">
                <a:solidFill>
                  <a:srgbClr val="000000"/>
                </a:solidFill>
                <a:latin typeface="Century Gothic"/>
                <a:ea typeface="Century Gothic"/>
                <a:cs typeface="Century Gothic"/>
                <a:sym typeface="Century Gothic"/>
              </a:rPr>
              <a:t>1:45 - 2:00  </a:t>
            </a:r>
            <a:r>
              <a:rPr lang="en-US" sz="1800">
                <a:solidFill>
                  <a:srgbClr val="000000"/>
                </a:solidFill>
              </a:rPr>
              <a:t> </a:t>
            </a:r>
            <a:r>
              <a:rPr b="0" i="1" lang="en-US" sz="1800" u="none" cap="none" strike="noStrike">
                <a:solidFill>
                  <a:srgbClr val="1190AF"/>
                </a:solidFill>
                <a:latin typeface="Century Gothic"/>
                <a:ea typeface="Century Gothic"/>
                <a:cs typeface="Century Gothic"/>
                <a:sym typeface="Century Gothic"/>
              </a:rPr>
              <a:t>Break</a:t>
            </a:r>
            <a:br>
              <a:rPr b="0" i="0" lang="en-US" sz="1800" u="none" cap="none" strike="noStrike">
                <a:solidFill>
                  <a:srgbClr val="1190AF"/>
                </a:solidFill>
                <a:latin typeface="Century Gothic"/>
                <a:ea typeface="Century Gothic"/>
                <a:cs typeface="Century Gothic"/>
                <a:sym typeface="Century Gothic"/>
              </a:rPr>
            </a:br>
            <a:r>
              <a:rPr b="0" i="0" lang="en-US" sz="1800" u="none" cap="none" strike="noStrike">
                <a:solidFill>
                  <a:srgbClr val="000000"/>
                </a:solidFill>
                <a:latin typeface="Century Gothic"/>
                <a:ea typeface="Century Gothic"/>
                <a:cs typeface="Century Gothic"/>
                <a:sym typeface="Century Gothic"/>
              </a:rPr>
              <a:t>2:00 - 2:45 	</a:t>
            </a:r>
            <a:r>
              <a:rPr b="1" i="0" lang="en-US" sz="1800" u="none" cap="none" strike="noStrike">
                <a:solidFill>
                  <a:srgbClr val="000000"/>
                </a:solidFill>
              </a:rPr>
              <a:t>Darwin Core (DwC) - More than Occurrence and Abundance</a:t>
            </a:r>
            <a:r>
              <a:rPr b="0" i="0" lang="en-US" sz="1800" u="none" cap="none" strike="noStrike">
                <a:solidFill>
                  <a:srgbClr val="000000"/>
                </a:solidFill>
                <a:latin typeface="Century Gothic"/>
                <a:ea typeface="Century Gothic"/>
                <a:cs typeface="Century Gothic"/>
                <a:sym typeface="Century Gothic"/>
              </a:rPr>
              <a:t> </a:t>
            </a:r>
            <a:endParaRPr b="0" i="0" sz="1800" u="none" cap="none" strike="noStrike">
              <a:solidFill>
                <a:srgbClr val="000000"/>
              </a:solidFill>
              <a:latin typeface="Century Gothic"/>
              <a:ea typeface="Century Gothic"/>
              <a:cs typeface="Century Gothic"/>
              <a:sym typeface="Century Gothic"/>
            </a:endParaRPr>
          </a:p>
          <a:p>
            <a:pPr indent="457200" lvl="0" marL="914400" marR="0" rtl="0" algn="l">
              <a:lnSpc>
                <a:spcPct val="115000"/>
              </a:lnSpc>
              <a:spcBef>
                <a:spcPts val="300"/>
              </a:spcBef>
              <a:spcAft>
                <a:spcPts val="0"/>
              </a:spcAft>
              <a:buClr>
                <a:schemeClr val="dk2"/>
              </a:buClr>
              <a:buSzPts val="1500"/>
              <a:buFont typeface="Arial"/>
              <a:buNone/>
            </a:pPr>
            <a:r>
              <a:rPr b="0" i="0" lang="en-US" sz="1800" u="none" cap="none" strike="noStrike">
                <a:solidFill>
                  <a:srgbClr val="000000"/>
                </a:solidFill>
                <a:latin typeface="Century Gothic"/>
                <a:ea typeface="Century Gothic"/>
                <a:cs typeface="Century Gothic"/>
                <a:sym typeface="Century Gothic"/>
              </a:rPr>
              <a:t>(Abby Benson)</a:t>
            </a:r>
            <a:endParaRPr sz="1800">
              <a:solidFill>
                <a:srgbClr val="000000"/>
              </a:solidFill>
            </a:endParaRPr>
          </a:p>
          <a:p>
            <a:pPr indent="0" lvl="0" marL="0" marR="0" rtl="0" algn="l">
              <a:lnSpc>
                <a:spcPct val="115000"/>
              </a:lnSpc>
              <a:spcBef>
                <a:spcPts val="300"/>
              </a:spcBef>
              <a:spcAft>
                <a:spcPts val="0"/>
              </a:spcAft>
              <a:buClr>
                <a:schemeClr val="dk2"/>
              </a:buClr>
              <a:buSzPts val="1500"/>
              <a:buFont typeface="Arial"/>
              <a:buNone/>
            </a:pPr>
            <a:r>
              <a:rPr b="0" i="0" lang="en-US" sz="1800" u="none" cap="none" strike="noStrike">
                <a:solidFill>
                  <a:srgbClr val="000000"/>
                </a:solidFill>
                <a:latin typeface="Century Gothic"/>
                <a:ea typeface="Century Gothic"/>
                <a:cs typeface="Century Gothic"/>
                <a:sym typeface="Century Gothic"/>
              </a:rPr>
              <a:t>2:45 - 3:15 	</a:t>
            </a:r>
            <a:r>
              <a:rPr b="1" i="0" lang="en-US" sz="1800" u="none" cap="none" strike="noStrike">
                <a:solidFill>
                  <a:srgbClr val="000000"/>
                </a:solidFill>
              </a:rPr>
              <a:t>DwC Alignment data demonstration </a:t>
            </a:r>
            <a:endParaRPr b="1" i="0" sz="1800" u="none" cap="none" strike="noStrike">
              <a:solidFill>
                <a:srgbClr val="000000"/>
              </a:solidFill>
            </a:endParaRPr>
          </a:p>
          <a:p>
            <a:pPr indent="457200" lvl="0" marL="914400" marR="0" rtl="0" algn="l">
              <a:lnSpc>
                <a:spcPct val="115000"/>
              </a:lnSpc>
              <a:spcBef>
                <a:spcPts val="300"/>
              </a:spcBef>
              <a:spcAft>
                <a:spcPts val="0"/>
              </a:spcAft>
              <a:buClr>
                <a:schemeClr val="dk2"/>
              </a:buClr>
              <a:buSzPts val="1500"/>
              <a:buFont typeface="Arial"/>
              <a:buNone/>
            </a:pPr>
            <a:r>
              <a:rPr b="0" i="0" lang="en-US" sz="1800" u="none" cap="none" strike="noStrike">
                <a:solidFill>
                  <a:srgbClr val="000000"/>
                </a:solidFill>
                <a:latin typeface="Century Gothic"/>
                <a:ea typeface="Century Gothic"/>
                <a:cs typeface="Century Gothic"/>
                <a:sym typeface="Century Gothic"/>
              </a:rPr>
              <a:t>(Marion Stoessel &amp; Lynn DeWitt)</a:t>
            </a:r>
            <a:endParaRPr sz="1800">
              <a:solidFill>
                <a:srgbClr val="000000"/>
              </a:solidFill>
            </a:endParaRPr>
          </a:p>
          <a:p>
            <a:pPr indent="0" lvl="0" marL="0" marR="0" rtl="0" algn="l">
              <a:lnSpc>
                <a:spcPct val="115000"/>
              </a:lnSpc>
              <a:spcBef>
                <a:spcPts val="300"/>
              </a:spcBef>
              <a:spcAft>
                <a:spcPts val="0"/>
              </a:spcAft>
              <a:buClr>
                <a:schemeClr val="dk2"/>
              </a:buClr>
              <a:buSzPts val="1500"/>
              <a:buFont typeface="Arial"/>
              <a:buNone/>
            </a:pPr>
            <a:r>
              <a:rPr b="0" i="0" lang="en-US" sz="1800" u="none" cap="none" strike="noStrike">
                <a:solidFill>
                  <a:srgbClr val="000000"/>
                </a:solidFill>
                <a:latin typeface="Century Gothic"/>
                <a:ea typeface="Century Gothic"/>
                <a:cs typeface="Century Gothic"/>
                <a:sym typeface="Century Gothic"/>
              </a:rPr>
              <a:t>3:15 - 5:00 	</a:t>
            </a:r>
            <a:r>
              <a:rPr b="1" i="0" lang="en-US" sz="1800" u="none" cap="none" strike="noStrike">
                <a:solidFill>
                  <a:srgbClr val="000000"/>
                </a:solidFill>
              </a:rPr>
              <a:t>Hands on work: Align your dataset to DwC</a:t>
            </a:r>
            <a:endParaRPr b="1" i="0" sz="1800" u="none" cap="none" strike="noStrike">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2" name="Shape 1122"/>
        <p:cNvGrpSpPr/>
        <p:nvPr/>
      </p:nvGrpSpPr>
      <p:grpSpPr>
        <a:xfrm>
          <a:off x="0" y="0"/>
          <a:ext cx="0" cy="0"/>
          <a:chOff x="0" y="0"/>
          <a:chExt cx="0" cy="0"/>
        </a:xfrm>
      </p:grpSpPr>
      <p:sp>
        <p:nvSpPr>
          <p:cNvPr id="1123" name="Shape 1123"/>
          <p:cNvSpPr txBox="1"/>
          <p:nvPr>
            <p:ph type="title"/>
          </p:nvPr>
        </p:nvSpPr>
        <p:spPr>
          <a:xfrm>
            <a:off x="4354" y="17417"/>
            <a:ext cx="9139646" cy="59218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3200"/>
              <a:buFont typeface="Rockwell"/>
              <a:buNone/>
            </a:pPr>
            <a:r>
              <a:rPr b="0" i="0" lang="en-US" sz="3200" u="none" cap="none" strike="noStrike">
                <a:solidFill>
                  <a:schemeClr val="lt1"/>
                </a:solidFill>
                <a:latin typeface="Rockwell"/>
                <a:ea typeface="Rockwell"/>
                <a:cs typeface="Rockwell"/>
                <a:sym typeface="Rockwell"/>
              </a:rPr>
              <a:t>Workshop Agenda: Friday</a:t>
            </a:r>
            <a:endParaRPr b="0" i="0" sz="3200" u="none" cap="none" strike="noStrike">
              <a:solidFill>
                <a:schemeClr val="lt1"/>
              </a:solidFill>
              <a:latin typeface="Rockwell"/>
              <a:ea typeface="Rockwell"/>
              <a:cs typeface="Rockwell"/>
              <a:sym typeface="Rockwell"/>
            </a:endParaRPr>
          </a:p>
        </p:txBody>
      </p:sp>
      <p:sp>
        <p:nvSpPr>
          <p:cNvPr id="1124" name="Shape 1124"/>
          <p:cNvSpPr txBox="1"/>
          <p:nvPr>
            <p:ph idx="12" type="sldNum"/>
          </p:nvPr>
        </p:nvSpPr>
        <p:spPr>
          <a:xfrm>
            <a:off x="457200" y="6356350"/>
            <a:ext cx="7620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chemeClr val="dk2"/>
                </a:solidFill>
                <a:latin typeface="Century Gothic"/>
                <a:ea typeface="Century Gothic"/>
                <a:cs typeface="Century Gothic"/>
                <a:sym typeface="Century Gothic"/>
              </a:rPr>
              <a:t>‹#›</a:t>
            </a:fld>
            <a:endParaRPr sz="1200">
              <a:solidFill>
                <a:schemeClr val="dk2"/>
              </a:solidFill>
              <a:latin typeface="Century Gothic"/>
              <a:ea typeface="Century Gothic"/>
              <a:cs typeface="Century Gothic"/>
              <a:sym typeface="Century Gothic"/>
            </a:endParaRPr>
          </a:p>
        </p:txBody>
      </p:sp>
      <p:sp>
        <p:nvSpPr>
          <p:cNvPr id="1125" name="Shape 1125"/>
          <p:cNvSpPr txBox="1"/>
          <p:nvPr>
            <p:ph idx="1" type="body"/>
          </p:nvPr>
        </p:nvSpPr>
        <p:spPr>
          <a:xfrm>
            <a:off x="459375" y="685800"/>
            <a:ext cx="8229600" cy="58788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chemeClr val="dk2"/>
              </a:buClr>
              <a:buSzPts val="1500"/>
              <a:buFont typeface="Arial"/>
              <a:buNone/>
            </a:pPr>
            <a:r>
              <a:rPr b="0" i="0" lang="en-US" sz="1800" u="none" cap="none" strike="noStrike">
                <a:solidFill>
                  <a:srgbClr val="000000"/>
                </a:solidFill>
                <a:latin typeface="Century Gothic"/>
                <a:ea typeface="Century Gothic"/>
                <a:cs typeface="Century Gothic"/>
                <a:sym typeface="Century Gothic"/>
              </a:rPr>
              <a:t>8:30 - 9:00 	</a:t>
            </a:r>
            <a:r>
              <a:rPr b="1" i="0" lang="en-US" sz="1800" u="none" cap="none" strike="noStrike">
                <a:solidFill>
                  <a:srgbClr val="000000"/>
                </a:solidFill>
              </a:rPr>
              <a:t>Configuring Biological Data for ERDDAP </a:t>
            </a:r>
            <a:endParaRPr b="1" i="0" sz="1800" u="none" cap="none" strike="noStrike">
              <a:solidFill>
                <a:srgbClr val="000000"/>
              </a:solidFill>
            </a:endParaRPr>
          </a:p>
          <a:p>
            <a:pPr indent="457200" lvl="0" marL="914400" marR="0" rtl="0" algn="l">
              <a:lnSpc>
                <a:spcPct val="115000"/>
              </a:lnSpc>
              <a:spcBef>
                <a:spcPts val="0"/>
              </a:spcBef>
              <a:spcAft>
                <a:spcPts val="0"/>
              </a:spcAft>
              <a:buClr>
                <a:schemeClr val="dk2"/>
              </a:buClr>
              <a:buSzPts val="1500"/>
              <a:buFont typeface="Arial"/>
              <a:buNone/>
            </a:pPr>
            <a:r>
              <a:rPr b="0" i="0" lang="en-US" sz="1800" u="none" cap="none" strike="noStrike">
                <a:solidFill>
                  <a:srgbClr val="000000"/>
                </a:solidFill>
                <a:latin typeface="Century Gothic"/>
                <a:ea typeface="Century Gothic"/>
                <a:cs typeface="Century Gothic"/>
                <a:sym typeface="Century Gothic"/>
              </a:rPr>
              <a:t>(Kevin O’Brien)</a:t>
            </a:r>
            <a:endParaRPr sz="1800">
              <a:solidFill>
                <a:srgbClr val="000000"/>
              </a:solidFill>
            </a:endParaRPr>
          </a:p>
          <a:p>
            <a:pPr indent="0" lvl="0" marL="0" marR="0" rtl="0" algn="l">
              <a:lnSpc>
                <a:spcPct val="115000"/>
              </a:lnSpc>
              <a:spcBef>
                <a:spcPts val="300"/>
              </a:spcBef>
              <a:spcAft>
                <a:spcPts val="0"/>
              </a:spcAft>
              <a:buClr>
                <a:schemeClr val="dk2"/>
              </a:buClr>
              <a:buSzPts val="1500"/>
              <a:buFont typeface="Arial"/>
              <a:buNone/>
            </a:pPr>
            <a:r>
              <a:rPr b="0" i="0" lang="en-US" sz="1800" u="none" cap="none" strike="noStrike">
                <a:solidFill>
                  <a:srgbClr val="000000"/>
                </a:solidFill>
                <a:latin typeface="Century Gothic"/>
                <a:ea typeface="Century Gothic"/>
                <a:cs typeface="Century Gothic"/>
                <a:sym typeface="Century Gothic"/>
              </a:rPr>
              <a:t>9:00 - 10:30  	</a:t>
            </a:r>
            <a:r>
              <a:rPr b="1" i="0" lang="en-US" sz="1800" u="none" cap="none" strike="noStrike">
                <a:solidFill>
                  <a:srgbClr val="000000"/>
                </a:solidFill>
              </a:rPr>
              <a:t>Hands on work</a:t>
            </a:r>
            <a:endParaRPr b="1" i="0" sz="1800" u="none" cap="none" strike="noStrike">
              <a:solidFill>
                <a:srgbClr val="000000"/>
              </a:solidFill>
            </a:endParaRPr>
          </a:p>
          <a:p>
            <a:pPr indent="0" lvl="0" marL="0" marR="0" rtl="0" algn="l">
              <a:lnSpc>
                <a:spcPct val="115000"/>
              </a:lnSpc>
              <a:spcBef>
                <a:spcPts val="300"/>
              </a:spcBef>
              <a:spcAft>
                <a:spcPts val="0"/>
              </a:spcAft>
              <a:buClr>
                <a:schemeClr val="dk2"/>
              </a:buClr>
              <a:buSzPts val="1500"/>
              <a:buFont typeface="Arial"/>
              <a:buNone/>
            </a:pPr>
            <a:r>
              <a:rPr b="0" i="0" lang="en-US" sz="1800" u="none" cap="none" strike="noStrike">
                <a:solidFill>
                  <a:srgbClr val="000000"/>
                </a:solidFill>
                <a:latin typeface="Century Gothic"/>
                <a:ea typeface="Century Gothic"/>
                <a:cs typeface="Century Gothic"/>
                <a:sym typeface="Century Gothic"/>
              </a:rPr>
              <a:t>10:30 - 10:45  	</a:t>
            </a:r>
            <a:r>
              <a:rPr b="0" i="1" lang="en-US" sz="1800" u="none" cap="none" strike="noStrike">
                <a:solidFill>
                  <a:srgbClr val="1190AF"/>
                </a:solidFill>
                <a:latin typeface="Century Gothic"/>
                <a:ea typeface="Century Gothic"/>
                <a:cs typeface="Century Gothic"/>
                <a:sym typeface="Century Gothic"/>
              </a:rPr>
              <a:t>Break</a:t>
            </a:r>
            <a:r>
              <a:rPr b="0" i="1" lang="en-US" sz="1800" u="none" cap="none" strike="noStrike">
                <a:solidFill>
                  <a:srgbClr val="000000"/>
                </a:solidFill>
                <a:latin typeface="Century Gothic"/>
                <a:ea typeface="Century Gothic"/>
                <a:cs typeface="Century Gothic"/>
                <a:sym typeface="Century Gothic"/>
              </a:rPr>
              <a:t> </a:t>
            </a:r>
            <a:br>
              <a:rPr b="0" i="0" lang="en-US" sz="1800" u="none" cap="none" strike="noStrike">
                <a:solidFill>
                  <a:srgbClr val="000000"/>
                </a:solidFill>
                <a:latin typeface="Century Gothic"/>
                <a:ea typeface="Century Gothic"/>
                <a:cs typeface="Century Gothic"/>
                <a:sym typeface="Century Gothic"/>
              </a:rPr>
            </a:br>
            <a:r>
              <a:rPr b="0" i="0" lang="en-US" sz="1800" u="none" cap="none" strike="noStrike">
                <a:solidFill>
                  <a:srgbClr val="000000"/>
                </a:solidFill>
                <a:latin typeface="Century Gothic"/>
                <a:ea typeface="Century Gothic"/>
                <a:cs typeface="Century Gothic"/>
                <a:sym typeface="Century Gothic"/>
              </a:rPr>
              <a:t>10:45 - 11:30  	</a:t>
            </a:r>
            <a:r>
              <a:rPr b="1" i="0" lang="en-US" sz="1800" u="none" cap="none" strike="noStrike">
                <a:solidFill>
                  <a:srgbClr val="000000"/>
                </a:solidFill>
              </a:rPr>
              <a:t>Data Wrangling </a:t>
            </a:r>
            <a:endParaRPr b="1" i="0" sz="1800" u="none" cap="none" strike="noStrike">
              <a:solidFill>
                <a:srgbClr val="000000"/>
              </a:solidFill>
            </a:endParaRPr>
          </a:p>
          <a:p>
            <a:pPr indent="457200" lvl="0" marL="914400" marR="0" rtl="0" algn="l">
              <a:lnSpc>
                <a:spcPct val="115000"/>
              </a:lnSpc>
              <a:spcBef>
                <a:spcPts val="300"/>
              </a:spcBef>
              <a:spcAft>
                <a:spcPts val="0"/>
              </a:spcAft>
              <a:buClr>
                <a:schemeClr val="dk2"/>
              </a:buClr>
              <a:buSzPts val="1500"/>
              <a:buFont typeface="Arial"/>
              <a:buNone/>
            </a:pPr>
            <a:r>
              <a:rPr b="0" i="0" lang="en-US" sz="1800" u="none" cap="none" strike="noStrike">
                <a:solidFill>
                  <a:srgbClr val="000000"/>
                </a:solidFill>
                <a:latin typeface="Century Gothic"/>
                <a:ea typeface="Century Gothic"/>
                <a:cs typeface="Century Gothic"/>
                <a:sym typeface="Century Gothic"/>
              </a:rPr>
              <a:t>(Samuel Bosch, Ben Best, Filipe Fernande</a:t>
            </a:r>
            <a:r>
              <a:rPr lang="en-US" sz="1800">
                <a:solidFill>
                  <a:srgbClr val="000000"/>
                </a:solidFill>
              </a:rPr>
              <a:t>s</a:t>
            </a:r>
            <a:r>
              <a:rPr b="0" i="0" lang="en-US" sz="1800" u="none" cap="none" strike="noStrike">
                <a:solidFill>
                  <a:srgbClr val="000000"/>
                </a:solidFill>
                <a:latin typeface="Century Gothic"/>
                <a:ea typeface="Century Gothic"/>
                <a:cs typeface="Century Gothic"/>
                <a:sym typeface="Century Gothic"/>
              </a:rPr>
              <a:t>)</a:t>
            </a:r>
            <a:endParaRPr sz="1800">
              <a:solidFill>
                <a:srgbClr val="000000"/>
              </a:solidFill>
            </a:endParaRPr>
          </a:p>
          <a:p>
            <a:pPr indent="0" lvl="0" marL="0" marR="0" rtl="0" algn="l">
              <a:lnSpc>
                <a:spcPct val="115000"/>
              </a:lnSpc>
              <a:spcBef>
                <a:spcPts val="300"/>
              </a:spcBef>
              <a:spcAft>
                <a:spcPts val="0"/>
              </a:spcAft>
              <a:buClr>
                <a:schemeClr val="dk2"/>
              </a:buClr>
              <a:buSzPts val="1500"/>
              <a:buFont typeface="Arial"/>
              <a:buNone/>
            </a:pPr>
            <a:r>
              <a:rPr b="0" i="0" lang="en-US" sz="1800" u="none" cap="none" strike="noStrike">
                <a:solidFill>
                  <a:srgbClr val="000000"/>
                </a:solidFill>
                <a:latin typeface="Century Gothic"/>
                <a:ea typeface="Century Gothic"/>
                <a:cs typeface="Century Gothic"/>
                <a:sym typeface="Century Gothic"/>
              </a:rPr>
              <a:t>11:30 - 12:00  	</a:t>
            </a:r>
            <a:r>
              <a:rPr b="1" i="0" lang="en-US" sz="1800" u="none" cap="none" strike="noStrike">
                <a:solidFill>
                  <a:srgbClr val="000000"/>
                </a:solidFill>
              </a:rPr>
              <a:t>More Hands on work</a:t>
            </a:r>
            <a:endParaRPr b="1" sz="1800">
              <a:solidFill>
                <a:srgbClr val="000000"/>
              </a:solidFill>
            </a:endParaRPr>
          </a:p>
          <a:p>
            <a:pPr indent="0" lvl="0" marL="0" marR="0" rtl="0" algn="l">
              <a:lnSpc>
                <a:spcPct val="100000"/>
              </a:lnSpc>
              <a:spcBef>
                <a:spcPts val="300"/>
              </a:spcBef>
              <a:spcAft>
                <a:spcPts val="0"/>
              </a:spcAft>
              <a:buClr>
                <a:schemeClr val="dk2"/>
              </a:buClr>
              <a:buSzPts val="1500"/>
              <a:buFont typeface="Arial"/>
              <a:buNone/>
            </a:pPr>
            <a:br>
              <a:rPr b="0" i="0" lang="en-US" sz="1800" u="none" cap="none" strike="noStrike">
                <a:solidFill>
                  <a:srgbClr val="000000"/>
                </a:solidFill>
                <a:latin typeface="Century Gothic"/>
                <a:ea typeface="Century Gothic"/>
                <a:cs typeface="Century Gothic"/>
                <a:sym typeface="Century Gothic"/>
              </a:rPr>
            </a:br>
            <a:r>
              <a:rPr b="0" i="0" lang="en-US" sz="1800" u="none" cap="none" strike="noStrike">
                <a:solidFill>
                  <a:srgbClr val="000000"/>
                </a:solidFill>
                <a:latin typeface="Century Gothic"/>
                <a:ea typeface="Century Gothic"/>
                <a:cs typeface="Century Gothic"/>
                <a:sym typeface="Century Gothic"/>
              </a:rPr>
              <a:t>12:00 - 1:00 </a:t>
            </a:r>
            <a:r>
              <a:rPr b="0" i="1" lang="en-US" sz="1800" u="none" cap="none" strike="noStrike">
                <a:solidFill>
                  <a:srgbClr val="000000"/>
                </a:solidFill>
                <a:latin typeface="Century Gothic"/>
                <a:ea typeface="Century Gothic"/>
                <a:cs typeface="Century Gothic"/>
                <a:sym typeface="Century Gothic"/>
              </a:rPr>
              <a:t> </a:t>
            </a:r>
            <a:r>
              <a:rPr b="0" i="1" lang="en-US" sz="1800" u="none" cap="none" strike="noStrike">
                <a:solidFill>
                  <a:srgbClr val="1190AF"/>
                </a:solidFill>
                <a:latin typeface="Century Gothic"/>
                <a:ea typeface="Century Gothic"/>
                <a:cs typeface="Century Gothic"/>
                <a:sym typeface="Century Gothic"/>
              </a:rPr>
              <a:t>	Lunch (Catered)</a:t>
            </a:r>
            <a:br>
              <a:rPr b="0" i="0" lang="en-US" sz="1800" u="none" cap="none" strike="noStrike">
                <a:solidFill>
                  <a:srgbClr val="1190AF"/>
                </a:solidFill>
                <a:latin typeface="Century Gothic"/>
                <a:ea typeface="Century Gothic"/>
                <a:cs typeface="Century Gothic"/>
                <a:sym typeface="Century Gothic"/>
              </a:rPr>
            </a:br>
            <a:endParaRPr b="0" i="0" sz="1800" u="none" cap="none" strike="noStrike">
              <a:solidFill>
                <a:srgbClr val="1190AF"/>
              </a:solidFill>
              <a:latin typeface="Century Gothic"/>
              <a:ea typeface="Century Gothic"/>
              <a:cs typeface="Century Gothic"/>
              <a:sym typeface="Century Gothic"/>
            </a:endParaRPr>
          </a:p>
          <a:p>
            <a:pPr indent="0" lvl="0" marL="0" marR="0" rtl="0" algn="l">
              <a:lnSpc>
                <a:spcPct val="115000"/>
              </a:lnSpc>
              <a:spcBef>
                <a:spcPts val="300"/>
              </a:spcBef>
              <a:spcAft>
                <a:spcPts val="0"/>
              </a:spcAft>
              <a:buClr>
                <a:schemeClr val="dk2"/>
              </a:buClr>
              <a:buSzPts val="1500"/>
              <a:buFont typeface="Arial"/>
              <a:buNone/>
            </a:pPr>
            <a:r>
              <a:rPr b="0" i="0" lang="en-US" sz="1800" u="none" cap="none" strike="noStrike">
                <a:solidFill>
                  <a:srgbClr val="000000"/>
                </a:solidFill>
                <a:latin typeface="Century Gothic"/>
                <a:ea typeface="Century Gothic"/>
                <a:cs typeface="Century Gothic"/>
                <a:sym typeface="Century Gothic"/>
              </a:rPr>
              <a:t>1:00 - 3:00  	</a:t>
            </a:r>
            <a:r>
              <a:rPr b="1" i="0" lang="en-US" sz="1800" u="none" cap="none" strike="noStrike">
                <a:solidFill>
                  <a:srgbClr val="000000"/>
                </a:solidFill>
              </a:rPr>
              <a:t>Data Access, Visualization, and Publication</a:t>
            </a:r>
            <a:r>
              <a:rPr b="0" i="0" lang="en-US" sz="1800" u="none" cap="none" strike="noStrike">
                <a:solidFill>
                  <a:srgbClr val="000000"/>
                </a:solidFill>
                <a:latin typeface="Century Gothic"/>
                <a:ea typeface="Century Gothic"/>
                <a:cs typeface="Century Gothic"/>
                <a:sym typeface="Century Gothic"/>
              </a:rPr>
              <a:t> </a:t>
            </a:r>
            <a:endParaRPr sz="1800">
              <a:solidFill>
                <a:srgbClr val="000000"/>
              </a:solidFill>
            </a:endParaRPr>
          </a:p>
          <a:p>
            <a:pPr indent="0" lvl="0" marL="0" marR="0" rtl="0" algn="l">
              <a:lnSpc>
                <a:spcPct val="115000"/>
              </a:lnSpc>
              <a:spcBef>
                <a:spcPts val="300"/>
              </a:spcBef>
              <a:spcAft>
                <a:spcPts val="0"/>
              </a:spcAft>
              <a:buClr>
                <a:schemeClr val="dk2"/>
              </a:buClr>
              <a:buSzPts val="1500"/>
              <a:buFont typeface="Arial"/>
              <a:buNone/>
            </a:pPr>
            <a:r>
              <a:rPr b="0" i="0" lang="en-US" sz="1800" u="none" cap="none" strike="noStrike">
                <a:solidFill>
                  <a:srgbClr val="000000"/>
                </a:solidFill>
                <a:latin typeface="Century Gothic"/>
                <a:ea typeface="Century Gothic"/>
                <a:cs typeface="Century Gothic"/>
                <a:sym typeface="Century Gothic"/>
              </a:rPr>
              <a:t>1:00 - 2:00 		</a:t>
            </a:r>
            <a:r>
              <a:rPr b="1" i="0" lang="en-US" sz="1800" u="none" cap="none" strike="noStrike">
                <a:solidFill>
                  <a:srgbClr val="000000"/>
                </a:solidFill>
              </a:rPr>
              <a:t>MBON Portal Demonstration</a:t>
            </a:r>
            <a:r>
              <a:rPr b="0" i="0" lang="en-US" sz="1800" u="none" cap="none" strike="noStrike">
                <a:solidFill>
                  <a:srgbClr val="000000"/>
                </a:solidFill>
                <a:latin typeface="Century Gothic"/>
                <a:ea typeface="Century Gothic"/>
                <a:cs typeface="Century Gothic"/>
                <a:sym typeface="Century Gothic"/>
              </a:rPr>
              <a:t> </a:t>
            </a:r>
            <a:endParaRPr b="0" i="0" sz="1800" u="none" cap="none" strike="noStrike">
              <a:solidFill>
                <a:srgbClr val="000000"/>
              </a:solidFill>
              <a:latin typeface="Century Gothic"/>
              <a:ea typeface="Century Gothic"/>
              <a:cs typeface="Century Gothic"/>
              <a:sym typeface="Century Gothic"/>
            </a:endParaRPr>
          </a:p>
          <a:p>
            <a:pPr indent="457200" lvl="0" marL="1371600" marR="0" rtl="0" algn="l">
              <a:lnSpc>
                <a:spcPct val="115000"/>
              </a:lnSpc>
              <a:spcBef>
                <a:spcPts val="300"/>
              </a:spcBef>
              <a:spcAft>
                <a:spcPts val="0"/>
              </a:spcAft>
              <a:buClr>
                <a:schemeClr val="dk2"/>
              </a:buClr>
              <a:buSzPts val="1500"/>
              <a:buFont typeface="Arial"/>
              <a:buNone/>
            </a:pPr>
            <a:r>
              <a:rPr b="0" i="0" lang="en-US" sz="1800" u="none" cap="none" strike="noStrike">
                <a:solidFill>
                  <a:srgbClr val="000000"/>
                </a:solidFill>
                <a:latin typeface="Century Gothic"/>
                <a:ea typeface="Century Gothic"/>
                <a:cs typeface="Century Gothic"/>
                <a:sym typeface="Century Gothic"/>
              </a:rPr>
              <a:t>(Axiom - Luc Mehl &amp; Stacey Buckelew) </a:t>
            </a:r>
            <a:endParaRPr sz="1800">
              <a:solidFill>
                <a:srgbClr val="000000"/>
              </a:solidFill>
            </a:endParaRPr>
          </a:p>
          <a:p>
            <a:pPr indent="0" lvl="0" marL="0" marR="0" rtl="0" algn="l">
              <a:lnSpc>
                <a:spcPct val="115000"/>
              </a:lnSpc>
              <a:spcBef>
                <a:spcPts val="300"/>
              </a:spcBef>
              <a:spcAft>
                <a:spcPts val="0"/>
              </a:spcAft>
              <a:buClr>
                <a:schemeClr val="dk2"/>
              </a:buClr>
              <a:buSzPts val="1500"/>
              <a:buFont typeface="Arial"/>
              <a:buNone/>
            </a:pPr>
            <a:r>
              <a:rPr b="0" i="0" lang="en-US" sz="1800" u="none" cap="none" strike="noStrike">
                <a:solidFill>
                  <a:srgbClr val="000000"/>
                </a:solidFill>
                <a:latin typeface="Century Gothic"/>
                <a:ea typeface="Century Gothic"/>
                <a:cs typeface="Century Gothic"/>
                <a:sym typeface="Century Gothic"/>
              </a:rPr>
              <a:t>2:00 - 3:00 		</a:t>
            </a:r>
            <a:r>
              <a:rPr b="1" i="0" lang="en-US" sz="1800" u="none" cap="none" strike="noStrike">
                <a:solidFill>
                  <a:srgbClr val="000000"/>
                </a:solidFill>
              </a:rPr>
              <a:t>OBIS Portal User Interface Demonstration</a:t>
            </a:r>
            <a:r>
              <a:rPr b="0" i="0" lang="en-US" sz="1800" u="none" cap="none" strike="noStrike">
                <a:solidFill>
                  <a:srgbClr val="000000"/>
                </a:solidFill>
                <a:latin typeface="Century Gothic"/>
                <a:ea typeface="Century Gothic"/>
                <a:cs typeface="Century Gothic"/>
                <a:sym typeface="Century Gothic"/>
              </a:rPr>
              <a:t> </a:t>
            </a:r>
            <a:endParaRPr b="0" i="0" sz="1800" u="none" cap="none" strike="noStrike">
              <a:solidFill>
                <a:srgbClr val="000000"/>
              </a:solidFill>
              <a:latin typeface="Century Gothic"/>
              <a:ea typeface="Century Gothic"/>
              <a:cs typeface="Century Gothic"/>
              <a:sym typeface="Century Gothic"/>
            </a:endParaRPr>
          </a:p>
          <a:p>
            <a:pPr indent="457200" lvl="0" marL="1371600" marR="0" rtl="0" algn="l">
              <a:lnSpc>
                <a:spcPct val="115000"/>
              </a:lnSpc>
              <a:spcBef>
                <a:spcPts val="300"/>
              </a:spcBef>
              <a:spcAft>
                <a:spcPts val="0"/>
              </a:spcAft>
              <a:buClr>
                <a:schemeClr val="dk2"/>
              </a:buClr>
              <a:buSzPts val="1500"/>
              <a:buFont typeface="Arial"/>
              <a:buNone/>
            </a:pPr>
            <a:r>
              <a:rPr b="0" i="0" lang="en-US" sz="1800" u="none" cap="none" strike="noStrike">
                <a:solidFill>
                  <a:srgbClr val="000000"/>
                </a:solidFill>
                <a:latin typeface="Century Gothic"/>
                <a:ea typeface="Century Gothic"/>
                <a:cs typeface="Century Gothic"/>
                <a:sym typeface="Century Gothic"/>
              </a:rPr>
              <a:t>(Abby Benson &amp; Samuel Bosch)</a:t>
            </a:r>
            <a:endParaRPr b="0" i="0" sz="1800" u="none" cap="none" strike="noStrike">
              <a:solidFill>
                <a:srgbClr val="000000"/>
              </a:solidFill>
              <a:latin typeface="Century Gothic"/>
              <a:ea typeface="Century Gothic"/>
              <a:cs typeface="Century Gothic"/>
              <a:sym typeface="Century Gothic"/>
            </a:endParaRPr>
          </a:p>
          <a:p>
            <a:pPr indent="0" lvl="0" marL="0" marR="0" rtl="0" algn="l">
              <a:lnSpc>
                <a:spcPct val="115000"/>
              </a:lnSpc>
              <a:spcBef>
                <a:spcPts val="300"/>
              </a:spcBef>
              <a:spcAft>
                <a:spcPts val="0"/>
              </a:spcAft>
              <a:buClr>
                <a:schemeClr val="dk2"/>
              </a:buClr>
              <a:buSzPts val="1500"/>
              <a:buFont typeface="Arial"/>
              <a:buNone/>
            </a:pPr>
            <a:r>
              <a:rPr b="0" i="0" lang="en-US" sz="1800" u="none" cap="none" strike="noStrike">
                <a:solidFill>
                  <a:srgbClr val="000000"/>
                </a:solidFill>
                <a:latin typeface="Century Gothic"/>
                <a:ea typeface="Century Gothic"/>
                <a:cs typeface="Century Gothic"/>
                <a:sym typeface="Century Gothic"/>
              </a:rPr>
              <a:t>3:00 - 3:15  	</a:t>
            </a:r>
            <a:r>
              <a:rPr b="0" i="1" lang="en-US" sz="1800" u="none" cap="none" strike="noStrike">
                <a:solidFill>
                  <a:srgbClr val="1190AF"/>
                </a:solidFill>
                <a:latin typeface="Century Gothic"/>
                <a:ea typeface="Century Gothic"/>
                <a:cs typeface="Century Gothic"/>
                <a:sym typeface="Century Gothic"/>
              </a:rPr>
              <a:t>Break</a:t>
            </a:r>
            <a:endParaRPr sz="1800">
              <a:solidFill>
                <a:srgbClr val="1190AF"/>
              </a:solidFill>
            </a:endParaRPr>
          </a:p>
          <a:p>
            <a:pPr indent="0" lvl="0" marL="0" marR="0" rtl="0" algn="l">
              <a:lnSpc>
                <a:spcPct val="115000"/>
              </a:lnSpc>
              <a:spcBef>
                <a:spcPts val="300"/>
              </a:spcBef>
              <a:spcAft>
                <a:spcPts val="0"/>
              </a:spcAft>
              <a:buClr>
                <a:schemeClr val="dk2"/>
              </a:buClr>
              <a:buSzPts val="1500"/>
              <a:buFont typeface="Arial"/>
              <a:buNone/>
            </a:pPr>
            <a:r>
              <a:rPr b="0" i="0" lang="en-US" sz="1800" u="none" cap="none" strike="noStrike">
                <a:solidFill>
                  <a:srgbClr val="000000"/>
                </a:solidFill>
                <a:latin typeface="Century Gothic"/>
                <a:ea typeface="Century Gothic"/>
                <a:cs typeface="Century Gothic"/>
                <a:sym typeface="Century Gothic"/>
              </a:rPr>
              <a:t>3:15 - 4:30  	</a:t>
            </a:r>
            <a:r>
              <a:rPr b="1" i="0" lang="en-US" sz="1800" u="none" cap="none" strike="noStrike">
                <a:solidFill>
                  <a:srgbClr val="000000"/>
                </a:solidFill>
              </a:rPr>
              <a:t>Hands-On and Wrap-Up</a:t>
            </a:r>
            <a:endParaRPr b="1" i="0" sz="1800" u="none" cap="none" strike="noStrike">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7" name="Shape 737"/>
        <p:cNvGrpSpPr/>
        <p:nvPr/>
      </p:nvGrpSpPr>
      <p:grpSpPr>
        <a:xfrm>
          <a:off x="0" y="0"/>
          <a:ext cx="0" cy="0"/>
          <a:chOff x="0" y="0"/>
          <a:chExt cx="0" cy="0"/>
        </a:xfrm>
      </p:grpSpPr>
      <p:pic>
        <p:nvPicPr>
          <p:cNvPr id="738" name="Shape 738"/>
          <p:cNvPicPr preferRelativeResize="0"/>
          <p:nvPr/>
        </p:nvPicPr>
        <p:blipFill rotWithShape="1">
          <a:blip r:embed="rId3">
            <a:alphaModFix/>
          </a:blip>
          <a:srcRect b="1088" l="12434" r="12434" t="0"/>
          <a:stretch/>
        </p:blipFill>
        <p:spPr>
          <a:xfrm>
            <a:off x="0" y="-76200"/>
            <a:ext cx="9144000" cy="6934199"/>
          </a:xfrm>
          <a:prstGeom prst="rect">
            <a:avLst/>
          </a:prstGeom>
          <a:noFill/>
          <a:ln>
            <a:noFill/>
          </a:ln>
        </p:spPr>
      </p:pic>
      <p:sp>
        <p:nvSpPr>
          <p:cNvPr id="739" name="Shape 739"/>
          <p:cNvSpPr txBox="1"/>
          <p:nvPr/>
        </p:nvSpPr>
        <p:spPr>
          <a:xfrm>
            <a:off x="12700" y="152400"/>
            <a:ext cx="8902800" cy="1322400"/>
          </a:xfrm>
          <a:prstGeom prst="rect">
            <a:avLst/>
          </a:prstGeom>
          <a:noFill/>
          <a:ln>
            <a:noFill/>
          </a:ln>
        </p:spPr>
        <p:txBody>
          <a:bodyPr anchorCtr="0" anchor="t" bIns="45225" lIns="90450" spcFirstLastPara="1" rIns="90450" wrap="square" tIns="45225">
            <a:noAutofit/>
          </a:bodyPr>
          <a:lstStyle/>
          <a:p>
            <a:pPr indent="0" lvl="0" marL="0" marR="0" rtl="0" algn="ctr">
              <a:lnSpc>
                <a:spcPct val="100000"/>
              </a:lnSpc>
              <a:spcBef>
                <a:spcPts val="0"/>
              </a:spcBef>
              <a:spcAft>
                <a:spcPts val="0"/>
              </a:spcAft>
              <a:buClr>
                <a:schemeClr val="lt1"/>
              </a:buClr>
              <a:buSzPts val="500"/>
              <a:buFont typeface="Century Gothic"/>
              <a:buNone/>
            </a:pPr>
            <a:r>
              <a:rPr b="1" i="0" lang="en-US" sz="2000" u="none" cap="none" strike="noStrike">
                <a:solidFill>
                  <a:schemeClr val="lt1"/>
                </a:solidFill>
                <a:latin typeface="Century Gothic"/>
                <a:ea typeface="Century Gothic"/>
                <a:cs typeface="Century Gothic"/>
                <a:sym typeface="Century Gothic"/>
              </a:rPr>
              <a:t>U.S. Integrated Ocean Observing System (IOOS) works with 11 Regional Associations and 17 Federal agencies to build this observing network and distribute information</a:t>
            </a:r>
            <a:endParaRPr b="1" i="0" sz="2000" u="none" cap="none" strike="noStrike">
              <a:solidFill>
                <a:schemeClr val="lt1"/>
              </a:solidFill>
              <a:latin typeface="Century Gothic"/>
              <a:ea typeface="Century Gothic"/>
              <a:cs typeface="Century Gothic"/>
              <a:sym typeface="Century Gothic"/>
            </a:endParaRPr>
          </a:p>
        </p:txBody>
      </p:sp>
      <p:sp>
        <p:nvSpPr>
          <p:cNvPr id="740" name="Shape 740"/>
          <p:cNvSpPr txBox="1"/>
          <p:nvPr/>
        </p:nvSpPr>
        <p:spPr>
          <a:xfrm>
            <a:off x="407987" y="6065837"/>
            <a:ext cx="8107500" cy="877800"/>
          </a:xfrm>
          <a:prstGeom prst="rect">
            <a:avLst/>
          </a:prstGeom>
          <a:noFill/>
          <a:ln>
            <a:noFill/>
          </a:ln>
          <a:effectLst>
            <a:reflection blurRad="0" dir="0" dist="0" endA="300" endPos="55000" fadeDir="5400012" kx="0" rotWithShape="0" algn="bl" stA="50000" stPos="0" sy="-100000" ky="0"/>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500"/>
              <a:buFont typeface="Rockwell"/>
              <a:buNone/>
            </a:pPr>
            <a:r>
              <a:rPr b="1" i="0" lang="en-US" sz="2000" u="none" cap="none" strike="noStrike">
                <a:solidFill>
                  <a:schemeClr val="lt1"/>
                </a:solidFill>
                <a:latin typeface="Rockwell"/>
                <a:ea typeface="Rockwell"/>
                <a:cs typeface="Rockwell"/>
                <a:sym typeface="Rockwell"/>
              </a:rPr>
              <a:t>Collaboration | Cooperation | Teamwork</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5" name="Shape 745"/>
        <p:cNvGrpSpPr/>
        <p:nvPr/>
      </p:nvGrpSpPr>
      <p:grpSpPr>
        <a:xfrm>
          <a:off x="0" y="0"/>
          <a:ext cx="0" cy="0"/>
          <a:chOff x="0" y="0"/>
          <a:chExt cx="0" cy="0"/>
        </a:xfrm>
      </p:grpSpPr>
      <p:sp>
        <p:nvSpPr>
          <p:cNvPr id="746" name="Shape 746"/>
          <p:cNvSpPr txBox="1"/>
          <p:nvPr>
            <p:ph type="title"/>
          </p:nvPr>
        </p:nvSpPr>
        <p:spPr>
          <a:xfrm>
            <a:off x="4763" y="17463"/>
            <a:ext cx="9139200" cy="592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t>IOOS is</a:t>
            </a:r>
            <a:r>
              <a:rPr b="0" i="0" lang="en-US" sz="3200" u="none" cap="none" strike="noStrike">
                <a:solidFill>
                  <a:schemeClr val="lt1"/>
                </a:solidFill>
                <a:latin typeface="Rockwell"/>
                <a:ea typeface="Rockwell"/>
                <a:cs typeface="Rockwell"/>
                <a:sym typeface="Rockwell"/>
              </a:rPr>
              <a:t> Regional to National to Global</a:t>
            </a:r>
            <a:endParaRPr/>
          </a:p>
        </p:txBody>
      </p:sp>
      <p:sp>
        <p:nvSpPr>
          <p:cNvPr id="747" name="Shape 747"/>
          <p:cNvSpPr txBox="1"/>
          <p:nvPr>
            <p:ph idx="12" type="sldNum"/>
          </p:nvPr>
        </p:nvSpPr>
        <p:spPr>
          <a:xfrm>
            <a:off x="533400" y="6356350"/>
            <a:ext cx="7620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53285"/>
              </a:buClr>
              <a:buSzPts val="1200"/>
              <a:buFont typeface="Arial"/>
              <a:buNone/>
            </a:pPr>
            <a:fld id="{00000000-1234-1234-1234-123412341234}" type="slidenum">
              <a:rPr b="0" i="0" lang="en-US" sz="1200" u="none" cap="none" strike="noStrike">
                <a:solidFill>
                  <a:srgbClr val="053285"/>
                </a:solidFill>
                <a:latin typeface="Century Gothic"/>
                <a:ea typeface="Century Gothic"/>
                <a:cs typeface="Century Gothic"/>
                <a:sym typeface="Century Gothic"/>
              </a:rPr>
              <a:t>‹#›</a:t>
            </a:fld>
            <a:endParaRPr b="0" i="0" sz="1200" u="none" cap="none" strike="noStrike">
              <a:solidFill>
                <a:srgbClr val="053285"/>
              </a:solidFill>
              <a:latin typeface="Century Gothic"/>
              <a:ea typeface="Century Gothic"/>
              <a:cs typeface="Century Gothic"/>
              <a:sym typeface="Century Gothic"/>
            </a:endParaRPr>
          </a:p>
        </p:txBody>
      </p:sp>
      <p:pic>
        <p:nvPicPr>
          <p:cNvPr id="748" name="Shape 748"/>
          <p:cNvPicPr preferRelativeResize="0"/>
          <p:nvPr/>
        </p:nvPicPr>
        <p:blipFill rotWithShape="1">
          <a:blip r:embed="rId3">
            <a:alphaModFix/>
          </a:blip>
          <a:srcRect b="0" l="0" r="0" t="0"/>
          <a:stretch/>
        </p:blipFill>
        <p:spPr>
          <a:xfrm>
            <a:off x="595313" y="1582738"/>
            <a:ext cx="1752600" cy="1981200"/>
          </a:xfrm>
          <a:prstGeom prst="rect">
            <a:avLst/>
          </a:prstGeom>
          <a:noFill/>
          <a:ln>
            <a:noFill/>
          </a:ln>
        </p:spPr>
      </p:pic>
      <p:pic>
        <p:nvPicPr>
          <p:cNvPr descr="I:\IOOS\Communication &amp; Outreach\New IOOS Logo 2015\IOOS_Logo\Primary\A\RGB\IOOS_Emblem_Primary_A_RGB.png" id="749" name="Shape 749"/>
          <p:cNvPicPr preferRelativeResize="0"/>
          <p:nvPr/>
        </p:nvPicPr>
        <p:blipFill rotWithShape="1">
          <a:blip r:embed="rId4">
            <a:alphaModFix/>
          </a:blip>
          <a:srcRect b="0" l="0" r="0" t="0"/>
          <a:stretch/>
        </p:blipFill>
        <p:spPr>
          <a:xfrm>
            <a:off x="3467100" y="1973263"/>
            <a:ext cx="1622425" cy="2951162"/>
          </a:xfrm>
          <a:prstGeom prst="rect">
            <a:avLst/>
          </a:prstGeom>
          <a:noFill/>
          <a:ln>
            <a:noFill/>
          </a:ln>
        </p:spPr>
      </p:pic>
      <p:pic>
        <p:nvPicPr>
          <p:cNvPr descr="http://www.earthobservations.org/images/logos/GEO_logo_with_alternative_layout.png" id="750" name="Shape 750"/>
          <p:cNvPicPr preferRelativeResize="0"/>
          <p:nvPr/>
        </p:nvPicPr>
        <p:blipFill rotWithShape="1">
          <a:blip r:embed="rId5">
            <a:alphaModFix/>
          </a:blip>
          <a:srcRect b="0" l="0" r="0" t="0"/>
          <a:stretch/>
        </p:blipFill>
        <p:spPr>
          <a:xfrm>
            <a:off x="5767710" y="4268071"/>
            <a:ext cx="3314700" cy="1158875"/>
          </a:xfrm>
          <a:prstGeom prst="rect">
            <a:avLst/>
          </a:prstGeom>
          <a:noFill/>
          <a:ln>
            <a:noFill/>
          </a:ln>
        </p:spPr>
      </p:pic>
      <p:pic>
        <p:nvPicPr>
          <p:cNvPr id="751" name="Shape 751"/>
          <p:cNvPicPr preferRelativeResize="0"/>
          <p:nvPr/>
        </p:nvPicPr>
        <p:blipFill rotWithShape="1">
          <a:blip r:embed="rId6">
            <a:alphaModFix/>
          </a:blip>
          <a:srcRect b="0" l="0" r="0" t="0"/>
          <a:stretch/>
        </p:blipFill>
        <p:spPr>
          <a:xfrm>
            <a:off x="6087496" y="1133924"/>
            <a:ext cx="2420938" cy="1304925"/>
          </a:xfrm>
          <a:prstGeom prst="rect">
            <a:avLst/>
          </a:prstGeom>
          <a:noFill/>
          <a:ln>
            <a:noFill/>
          </a:ln>
        </p:spPr>
      </p:pic>
      <p:sp>
        <p:nvSpPr>
          <p:cNvPr id="752" name="Shape 752"/>
          <p:cNvSpPr/>
          <p:nvPr/>
        </p:nvSpPr>
        <p:spPr>
          <a:xfrm>
            <a:off x="2819400" y="1676400"/>
            <a:ext cx="647700" cy="4191000"/>
          </a:xfrm>
          <a:prstGeom prst="rightBrace">
            <a:avLst>
              <a:gd fmla="val 8333" name="adj1"/>
              <a:gd fmla="val 50000" name="adj2"/>
            </a:avLst>
          </a:prstGeom>
          <a:noFill/>
          <a:ln cap="flat" cmpd="sng" w="9525">
            <a:solidFill>
              <a:srgbClr val="1190AF"/>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entury Gothic"/>
              <a:ea typeface="Century Gothic"/>
              <a:cs typeface="Century Gothic"/>
              <a:sym typeface="Century Gothic"/>
            </a:endParaRPr>
          </a:p>
        </p:txBody>
      </p:sp>
      <p:sp>
        <p:nvSpPr>
          <p:cNvPr id="753" name="Shape 753"/>
          <p:cNvSpPr/>
          <p:nvPr/>
        </p:nvSpPr>
        <p:spPr>
          <a:xfrm rot="-1599372">
            <a:off x="5299553" y="2002638"/>
            <a:ext cx="674712" cy="511166"/>
          </a:xfrm>
          <a:prstGeom prst="rightArrow">
            <a:avLst>
              <a:gd fmla="val 50000" name="adj1"/>
              <a:gd fmla="val 50000" name="adj2"/>
            </a:avLst>
          </a:prstGeom>
          <a:solidFill>
            <a:schemeClr val="accent1"/>
          </a:solidFill>
          <a:ln cap="flat" cmpd="sng" w="25400">
            <a:solidFill>
              <a:srgbClr val="106A8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5F5F5"/>
              </a:solidFill>
              <a:latin typeface="Century Gothic"/>
              <a:ea typeface="Century Gothic"/>
              <a:cs typeface="Century Gothic"/>
              <a:sym typeface="Century Gothic"/>
            </a:endParaRPr>
          </a:p>
        </p:txBody>
      </p:sp>
      <p:sp>
        <p:nvSpPr>
          <p:cNvPr id="754" name="Shape 754"/>
          <p:cNvSpPr/>
          <p:nvPr/>
        </p:nvSpPr>
        <p:spPr>
          <a:xfrm rot="2515492">
            <a:off x="5344924" y="3795420"/>
            <a:ext cx="676190" cy="511335"/>
          </a:xfrm>
          <a:prstGeom prst="rightArrow">
            <a:avLst>
              <a:gd fmla="val 50000" name="adj1"/>
              <a:gd fmla="val 50000" name="adj2"/>
            </a:avLst>
          </a:prstGeom>
          <a:solidFill>
            <a:schemeClr val="accent1"/>
          </a:solidFill>
          <a:ln cap="flat" cmpd="sng" w="25400">
            <a:solidFill>
              <a:srgbClr val="106A8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5F5F5"/>
              </a:solidFill>
              <a:latin typeface="Century Gothic"/>
              <a:ea typeface="Century Gothic"/>
              <a:cs typeface="Century Gothic"/>
              <a:sym typeface="Century Gothic"/>
            </a:endParaRPr>
          </a:p>
        </p:txBody>
      </p:sp>
      <p:pic>
        <p:nvPicPr>
          <p:cNvPr id="755" name="Shape 755"/>
          <p:cNvPicPr preferRelativeResize="0"/>
          <p:nvPr/>
        </p:nvPicPr>
        <p:blipFill rotWithShape="1">
          <a:blip r:embed="rId7">
            <a:alphaModFix/>
          </a:blip>
          <a:srcRect b="0" l="0" r="0" t="0"/>
          <a:stretch/>
        </p:blipFill>
        <p:spPr>
          <a:xfrm>
            <a:off x="296863" y="3836988"/>
            <a:ext cx="636587" cy="244475"/>
          </a:xfrm>
          <a:prstGeom prst="rect">
            <a:avLst/>
          </a:prstGeom>
          <a:noFill/>
          <a:ln>
            <a:noFill/>
          </a:ln>
        </p:spPr>
      </p:pic>
      <p:pic>
        <p:nvPicPr>
          <p:cNvPr descr="Image result for caricoos logo" id="756" name="Shape 756"/>
          <p:cNvPicPr preferRelativeResize="0"/>
          <p:nvPr/>
        </p:nvPicPr>
        <p:blipFill rotWithShape="1">
          <a:blip r:embed="rId8">
            <a:alphaModFix/>
          </a:blip>
          <a:srcRect b="0" l="0" r="0" t="0"/>
          <a:stretch/>
        </p:blipFill>
        <p:spPr>
          <a:xfrm>
            <a:off x="993775" y="3721100"/>
            <a:ext cx="457200" cy="457200"/>
          </a:xfrm>
          <a:prstGeom prst="rect">
            <a:avLst/>
          </a:prstGeom>
          <a:noFill/>
          <a:ln>
            <a:noFill/>
          </a:ln>
        </p:spPr>
      </p:pic>
      <p:pic>
        <p:nvPicPr>
          <p:cNvPr id="757" name="Shape 757"/>
          <p:cNvPicPr preferRelativeResize="0"/>
          <p:nvPr/>
        </p:nvPicPr>
        <p:blipFill rotWithShape="1">
          <a:blip r:embed="rId9">
            <a:alphaModFix/>
          </a:blip>
          <a:srcRect b="0" l="0" r="0" t="0"/>
          <a:stretch/>
        </p:blipFill>
        <p:spPr>
          <a:xfrm>
            <a:off x="1543050" y="3806825"/>
            <a:ext cx="639763" cy="303213"/>
          </a:xfrm>
          <a:prstGeom prst="rect">
            <a:avLst/>
          </a:prstGeom>
          <a:noFill/>
          <a:ln>
            <a:noFill/>
          </a:ln>
        </p:spPr>
      </p:pic>
      <p:pic>
        <p:nvPicPr>
          <p:cNvPr id="758" name="Shape 758"/>
          <p:cNvPicPr preferRelativeResize="0"/>
          <p:nvPr/>
        </p:nvPicPr>
        <p:blipFill rotWithShape="1">
          <a:blip r:embed="rId10">
            <a:alphaModFix/>
          </a:blip>
          <a:srcRect b="0" l="0" r="0" t="0"/>
          <a:stretch/>
        </p:blipFill>
        <p:spPr>
          <a:xfrm>
            <a:off x="2239963" y="3602038"/>
            <a:ext cx="365125" cy="576262"/>
          </a:xfrm>
          <a:prstGeom prst="rect">
            <a:avLst/>
          </a:prstGeom>
          <a:noFill/>
          <a:ln>
            <a:noFill/>
          </a:ln>
        </p:spPr>
      </p:pic>
      <p:pic>
        <p:nvPicPr>
          <p:cNvPr descr="Image result for glos logo great lakes" id="759" name="Shape 759"/>
          <p:cNvPicPr preferRelativeResize="0"/>
          <p:nvPr/>
        </p:nvPicPr>
        <p:blipFill rotWithShape="1">
          <a:blip r:embed="rId11">
            <a:alphaModFix/>
          </a:blip>
          <a:srcRect b="0" l="0" r="0" t="0"/>
          <a:stretch/>
        </p:blipFill>
        <p:spPr>
          <a:xfrm>
            <a:off x="304800" y="4238625"/>
            <a:ext cx="1025525" cy="200025"/>
          </a:xfrm>
          <a:prstGeom prst="rect">
            <a:avLst/>
          </a:prstGeom>
          <a:noFill/>
          <a:ln>
            <a:noFill/>
          </a:ln>
        </p:spPr>
      </p:pic>
      <p:pic>
        <p:nvPicPr>
          <p:cNvPr id="760" name="Shape 760"/>
          <p:cNvPicPr preferRelativeResize="0"/>
          <p:nvPr/>
        </p:nvPicPr>
        <p:blipFill rotWithShape="1">
          <a:blip r:embed="rId12">
            <a:alphaModFix/>
          </a:blip>
          <a:srcRect b="0" l="0" r="0" t="0"/>
          <a:stretch/>
        </p:blipFill>
        <p:spPr>
          <a:xfrm>
            <a:off x="1543050" y="4229100"/>
            <a:ext cx="1098550" cy="211138"/>
          </a:xfrm>
          <a:prstGeom prst="rect">
            <a:avLst/>
          </a:prstGeom>
          <a:noFill/>
          <a:ln cap="flat" cmpd="sng" w="9525">
            <a:solidFill>
              <a:srgbClr val="000000"/>
            </a:solidFill>
            <a:prstDash val="solid"/>
            <a:miter lim="800000"/>
            <a:headEnd len="med" w="med" type="none"/>
            <a:tailEnd len="med" w="med" type="none"/>
          </a:ln>
        </p:spPr>
      </p:pic>
      <p:pic>
        <p:nvPicPr>
          <p:cNvPr descr="NANOOS-logo" id="761" name="Shape 761"/>
          <p:cNvPicPr preferRelativeResize="0"/>
          <p:nvPr/>
        </p:nvPicPr>
        <p:blipFill rotWithShape="1">
          <a:blip r:embed="rId13">
            <a:alphaModFix/>
          </a:blip>
          <a:srcRect b="0" l="0" r="0" t="0"/>
          <a:stretch/>
        </p:blipFill>
        <p:spPr>
          <a:xfrm>
            <a:off x="304800" y="4508500"/>
            <a:ext cx="366713" cy="411163"/>
          </a:xfrm>
          <a:prstGeom prst="rect">
            <a:avLst/>
          </a:prstGeom>
          <a:noFill/>
          <a:ln>
            <a:noFill/>
          </a:ln>
        </p:spPr>
      </p:pic>
      <p:pic>
        <p:nvPicPr>
          <p:cNvPr id="762" name="Shape 762"/>
          <p:cNvPicPr preferRelativeResize="0"/>
          <p:nvPr/>
        </p:nvPicPr>
        <p:blipFill rotWithShape="1">
          <a:blip r:embed="rId14">
            <a:alphaModFix/>
          </a:blip>
          <a:srcRect b="0" l="0" r="0" t="0"/>
          <a:stretch/>
        </p:blipFill>
        <p:spPr>
          <a:xfrm>
            <a:off x="719138" y="4537075"/>
            <a:ext cx="823912" cy="204788"/>
          </a:xfrm>
          <a:prstGeom prst="rect">
            <a:avLst/>
          </a:prstGeom>
          <a:noFill/>
          <a:ln cap="flat" cmpd="sng" w="9525">
            <a:solidFill>
              <a:srgbClr val="000000"/>
            </a:solidFill>
            <a:prstDash val="solid"/>
            <a:miter lim="800000"/>
            <a:headEnd len="med" w="med" type="none"/>
            <a:tailEnd len="med" w="med" type="none"/>
          </a:ln>
        </p:spPr>
      </p:pic>
      <p:pic>
        <p:nvPicPr>
          <p:cNvPr id="763" name="Shape 763"/>
          <p:cNvPicPr preferRelativeResize="0"/>
          <p:nvPr/>
        </p:nvPicPr>
        <p:blipFill rotWithShape="1">
          <a:blip r:embed="rId15">
            <a:alphaModFix/>
          </a:blip>
          <a:srcRect b="0" l="0" r="0" t="0"/>
          <a:stretch/>
        </p:blipFill>
        <p:spPr>
          <a:xfrm>
            <a:off x="1590675" y="4495800"/>
            <a:ext cx="619125" cy="284163"/>
          </a:xfrm>
          <a:prstGeom prst="rect">
            <a:avLst/>
          </a:prstGeom>
          <a:noFill/>
          <a:ln cap="flat" cmpd="sng" w="9525">
            <a:solidFill>
              <a:srgbClr val="000000"/>
            </a:solidFill>
            <a:prstDash val="solid"/>
            <a:miter lim="800000"/>
            <a:headEnd len="med" w="med" type="none"/>
            <a:tailEnd len="med" w="med" type="none"/>
          </a:ln>
        </p:spPr>
      </p:pic>
      <p:pic>
        <p:nvPicPr>
          <p:cNvPr id="764" name="Shape 764"/>
          <p:cNvPicPr preferRelativeResize="0"/>
          <p:nvPr/>
        </p:nvPicPr>
        <p:blipFill rotWithShape="1">
          <a:blip r:embed="rId16">
            <a:alphaModFix/>
          </a:blip>
          <a:srcRect b="0" l="0" r="0" t="0"/>
          <a:stretch/>
        </p:blipFill>
        <p:spPr>
          <a:xfrm>
            <a:off x="2241550" y="4495800"/>
            <a:ext cx="406400" cy="407988"/>
          </a:xfrm>
          <a:prstGeom prst="rect">
            <a:avLst/>
          </a:prstGeom>
          <a:noFill/>
          <a:ln cap="flat" cmpd="sng" w="9525">
            <a:solidFill>
              <a:srgbClr val="000000"/>
            </a:solidFill>
            <a:prstDash val="solid"/>
            <a:miter lim="800000"/>
            <a:headEnd len="med" w="med" type="none"/>
            <a:tailEnd len="med" w="med" type="none"/>
          </a:ln>
        </p:spPr>
      </p:pic>
      <p:pic>
        <p:nvPicPr>
          <p:cNvPr id="765" name="Shape 765"/>
          <p:cNvPicPr preferRelativeResize="0"/>
          <p:nvPr/>
        </p:nvPicPr>
        <p:blipFill rotWithShape="1">
          <a:blip r:embed="rId17">
            <a:alphaModFix/>
          </a:blip>
          <a:srcRect b="0" l="0" r="0" t="0"/>
          <a:stretch/>
        </p:blipFill>
        <p:spPr>
          <a:xfrm>
            <a:off x="300038" y="4964113"/>
            <a:ext cx="641350" cy="246062"/>
          </a:xfrm>
          <a:prstGeom prst="rect">
            <a:avLst/>
          </a:prstGeom>
          <a:noFill/>
          <a:ln cap="flat" cmpd="sng" w="9525">
            <a:solidFill>
              <a:srgbClr val="000000"/>
            </a:solidFill>
            <a:prstDash val="solid"/>
            <a:miter lim="800000"/>
            <a:headEnd len="med" w="med" type="none"/>
            <a:tailEnd len="med" w="med" type="none"/>
          </a:ln>
        </p:spPr>
      </p:pic>
      <p:pic>
        <p:nvPicPr>
          <p:cNvPr id="766" name="Shape 766"/>
          <p:cNvPicPr preferRelativeResize="0"/>
          <p:nvPr/>
        </p:nvPicPr>
        <p:blipFill rotWithShape="1">
          <a:blip r:embed="rId18">
            <a:alphaModFix/>
          </a:blip>
          <a:srcRect b="0" l="0" r="0" t="0"/>
          <a:stretch/>
        </p:blipFill>
        <p:spPr>
          <a:xfrm>
            <a:off x="1055688" y="4865688"/>
            <a:ext cx="822325" cy="341312"/>
          </a:xfrm>
          <a:prstGeom prst="rect">
            <a:avLst/>
          </a:prstGeom>
          <a:noFill/>
          <a:ln>
            <a:noFill/>
          </a:ln>
        </p:spPr>
      </p:pic>
      <p:pic>
        <p:nvPicPr>
          <p:cNvPr id="767" name="Shape 767"/>
          <p:cNvPicPr preferRelativeResize="0"/>
          <p:nvPr/>
        </p:nvPicPr>
        <p:blipFill rotWithShape="1">
          <a:blip r:embed="rId19">
            <a:alphaModFix/>
          </a:blip>
          <a:srcRect b="0" l="0" r="0" t="0"/>
          <a:stretch/>
        </p:blipFill>
        <p:spPr>
          <a:xfrm>
            <a:off x="1998663" y="4948238"/>
            <a:ext cx="649287" cy="244475"/>
          </a:xfrm>
          <a:prstGeom prst="rect">
            <a:avLst/>
          </a:prstGeom>
          <a:noFill/>
          <a:ln>
            <a:noFill/>
          </a:ln>
        </p:spPr>
      </p:pic>
      <p:pic>
        <p:nvPicPr>
          <p:cNvPr descr="jcomm_logo" id="768" name="Shape 768"/>
          <p:cNvPicPr preferRelativeResize="0"/>
          <p:nvPr/>
        </p:nvPicPr>
        <p:blipFill rotWithShape="1">
          <a:blip r:embed="rId20">
            <a:alphaModFix/>
          </a:blip>
          <a:srcRect b="0" l="0" r="0" t="0"/>
          <a:stretch/>
        </p:blipFill>
        <p:spPr>
          <a:xfrm>
            <a:off x="6184397" y="2883309"/>
            <a:ext cx="2103120" cy="533400"/>
          </a:xfrm>
          <a:prstGeom prst="rect">
            <a:avLst/>
          </a:prstGeom>
          <a:noFill/>
          <a:ln>
            <a:noFill/>
          </a:ln>
        </p:spPr>
      </p:pic>
      <p:sp>
        <p:nvSpPr>
          <p:cNvPr id="769" name="Shape 769"/>
          <p:cNvSpPr/>
          <p:nvPr/>
        </p:nvSpPr>
        <p:spPr>
          <a:xfrm>
            <a:off x="5344919" y="2916889"/>
            <a:ext cx="676200" cy="511200"/>
          </a:xfrm>
          <a:prstGeom prst="rightArrow">
            <a:avLst>
              <a:gd fmla="val 50000" name="adj1"/>
              <a:gd fmla="val 50000" name="adj2"/>
            </a:avLst>
          </a:prstGeom>
          <a:solidFill>
            <a:schemeClr val="accent1"/>
          </a:solidFill>
          <a:ln cap="flat" cmpd="sng" w="25400">
            <a:solidFill>
              <a:srgbClr val="106A8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5F5F5"/>
              </a:solidFill>
              <a:latin typeface="Century Gothic"/>
              <a:ea typeface="Century Gothic"/>
              <a:cs typeface="Century Gothic"/>
              <a:sym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4" name="Shape 774"/>
        <p:cNvGrpSpPr/>
        <p:nvPr/>
      </p:nvGrpSpPr>
      <p:grpSpPr>
        <a:xfrm>
          <a:off x="0" y="0"/>
          <a:ext cx="0" cy="0"/>
          <a:chOff x="0" y="0"/>
          <a:chExt cx="0" cy="0"/>
        </a:xfrm>
      </p:grpSpPr>
      <p:sp>
        <p:nvSpPr>
          <p:cNvPr id="775" name="Shape 775"/>
          <p:cNvSpPr txBox="1"/>
          <p:nvPr>
            <p:ph type="title"/>
          </p:nvPr>
        </p:nvSpPr>
        <p:spPr>
          <a:xfrm>
            <a:off x="4764" y="17464"/>
            <a:ext cx="9139237" cy="592137"/>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chemeClr val="dk1"/>
              </a:buClr>
              <a:buFont typeface="Arial"/>
              <a:buNone/>
            </a:pPr>
            <a:r>
              <a:rPr lang="en-US"/>
              <a:t>A Biological Component for US IOOS</a:t>
            </a:r>
            <a:endParaRPr b="0" i="0" sz="3200" u="none" cap="none" strike="noStrike">
              <a:solidFill>
                <a:schemeClr val="lt1"/>
              </a:solidFill>
              <a:latin typeface="Rockwell"/>
              <a:ea typeface="Rockwell"/>
              <a:cs typeface="Rockwell"/>
              <a:sym typeface="Rockwell"/>
            </a:endParaRPr>
          </a:p>
        </p:txBody>
      </p:sp>
      <p:sp>
        <p:nvSpPr>
          <p:cNvPr id="776" name="Shape 776"/>
          <p:cNvSpPr txBox="1"/>
          <p:nvPr>
            <p:ph idx="1" type="body"/>
          </p:nvPr>
        </p:nvSpPr>
        <p:spPr>
          <a:xfrm>
            <a:off x="457200" y="1163425"/>
            <a:ext cx="8229600" cy="5257800"/>
          </a:xfrm>
          <a:prstGeom prst="rect">
            <a:avLst/>
          </a:prstGeom>
          <a:noFill/>
          <a:ln>
            <a:noFill/>
          </a:ln>
        </p:spPr>
        <p:txBody>
          <a:bodyPr anchorCtr="0" anchor="t" bIns="45700" lIns="91425" spcFirstLastPara="1" rIns="91425" wrap="square" tIns="45700">
            <a:noAutofit/>
          </a:bodyPr>
          <a:lstStyle/>
          <a:p>
            <a:pPr indent="-342900" lvl="0" marL="342900" rtl="0">
              <a:spcBef>
                <a:spcPts val="0"/>
              </a:spcBef>
              <a:spcAft>
                <a:spcPts val="0"/>
              </a:spcAft>
              <a:buClr>
                <a:srgbClr val="000000"/>
              </a:buClr>
              <a:buSzPts val="2200"/>
              <a:buFont typeface="Arial"/>
              <a:buChar char="•"/>
            </a:pPr>
            <a:r>
              <a:rPr lang="en-US" sz="2200">
                <a:solidFill>
                  <a:srgbClr val="000000"/>
                </a:solidFill>
              </a:rPr>
              <a:t>Long-term species observations are required if we are to understand impacts of change, and to protect, sustainably harvest, and preserve the ocean resources we rely on – from microbes to whales.</a:t>
            </a:r>
            <a:endParaRPr>
              <a:solidFill>
                <a:srgbClr val="000000"/>
              </a:solidFill>
            </a:endParaRPr>
          </a:p>
          <a:p>
            <a:pPr indent="-342900" lvl="0" marL="342900" marR="0" rtl="0" algn="l">
              <a:spcBef>
                <a:spcPts val="0"/>
              </a:spcBef>
              <a:spcAft>
                <a:spcPts val="0"/>
              </a:spcAft>
              <a:buClr>
                <a:srgbClr val="000000"/>
              </a:buClr>
              <a:buSzPts val="2200"/>
              <a:buFont typeface="Arial"/>
              <a:buChar char="•"/>
            </a:pPr>
            <a:r>
              <a:rPr lang="en-US" sz="2200">
                <a:solidFill>
                  <a:srgbClr val="000000"/>
                </a:solidFill>
              </a:rPr>
              <a:t>IOOS has made considerable progress advancing physical and chemical observing systems and is engaged in the global dialogue to integrate biology into the global observing system. </a:t>
            </a:r>
            <a:endParaRPr sz="2200">
              <a:solidFill>
                <a:srgbClr val="000000"/>
              </a:solidFill>
            </a:endParaRPr>
          </a:p>
          <a:p>
            <a:pPr indent="-342900" lvl="0" marL="342900" marR="0" rtl="0" algn="l">
              <a:spcBef>
                <a:spcPts val="0"/>
              </a:spcBef>
              <a:spcAft>
                <a:spcPts val="0"/>
              </a:spcAft>
              <a:buClr>
                <a:srgbClr val="000000"/>
              </a:buClr>
              <a:buSzPts val="2200"/>
              <a:buFont typeface="Arial"/>
              <a:buChar char="•"/>
            </a:pPr>
            <a:r>
              <a:rPr lang="en-US" sz="2200">
                <a:solidFill>
                  <a:srgbClr val="000000"/>
                </a:solidFill>
              </a:rPr>
              <a:t>IOOS strategic plan identifies a goal of providing operational, long-term biological observations and access to biological data.</a:t>
            </a:r>
            <a:endParaRPr sz="2200">
              <a:solidFill>
                <a:srgbClr val="000000"/>
              </a:solidFill>
            </a:endParaRPr>
          </a:p>
          <a:p>
            <a:pPr indent="-342900" lvl="0" marL="342900" marR="0" rtl="0" algn="l">
              <a:spcBef>
                <a:spcPts val="0"/>
              </a:spcBef>
              <a:spcAft>
                <a:spcPts val="0"/>
              </a:spcAft>
              <a:buClr>
                <a:srgbClr val="000000"/>
              </a:buClr>
              <a:buSzPts val="2200"/>
              <a:buFont typeface="Arial"/>
              <a:buChar char="•"/>
            </a:pPr>
            <a:r>
              <a:rPr b="1" i="1" lang="en-US" sz="2200">
                <a:solidFill>
                  <a:srgbClr val="000000"/>
                </a:solidFill>
              </a:rPr>
              <a:t>More work is needed across the community to advance biology as a critical part of IOOS.</a:t>
            </a:r>
            <a:endParaRPr b="1" i="1" sz="2200">
              <a:solidFill>
                <a:srgbClr val="000000"/>
              </a:solidFill>
            </a:endParaRPr>
          </a:p>
          <a:p>
            <a:pPr indent="-203200" lvl="0" marL="342900" marR="0" rtl="0" algn="l">
              <a:spcBef>
                <a:spcPts val="440"/>
              </a:spcBef>
              <a:spcAft>
                <a:spcPts val="0"/>
              </a:spcAft>
              <a:buClr>
                <a:schemeClr val="dk2"/>
              </a:buClr>
              <a:buSzPts val="2200"/>
              <a:buFont typeface="Arial"/>
              <a:buNone/>
            </a:pPr>
            <a:r>
              <a:t/>
            </a:r>
            <a:endParaRPr b="0" i="0" sz="2200" u="none" cap="none" strike="noStrike">
              <a:solidFill>
                <a:schemeClr val="dk2"/>
              </a:solidFill>
              <a:latin typeface="Century Gothic"/>
              <a:ea typeface="Century Gothic"/>
              <a:cs typeface="Century Gothic"/>
              <a:sym typeface="Century Gothic"/>
            </a:endParaRPr>
          </a:p>
          <a:p>
            <a:pPr indent="-203200" lvl="0" marL="342900" marR="0" rtl="0" algn="l">
              <a:spcBef>
                <a:spcPts val="440"/>
              </a:spcBef>
              <a:spcAft>
                <a:spcPts val="0"/>
              </a:spcAft>
              <a:buClr>
                <a:schemeClr val="dk2"/>
              </a:buClr>
              <a:buSzPts val="2200"/>
              <a:buFont typeface="Arial"/>
              <a:buNone/>
            </a:pPr>
            <a:r>
              <a:t/>
            </a:r>
            <a:endParaRPr b="0" i="0" sz="2200" u="none" cap="none" strike="noStrike">
              <a:solidFill>
                <a:schemeClr val="dk2"/>
              </a:solidFill>
              <a:latin typeface="Century Gothic"/>
              <a:ea typeface="Century Gothic"/>
              <a:cs typeface="Century Gothic"/>
              <a:sym typeface="Century Gothic"/>
            </a:endParaRPr>
          </a:p>
          <a:p>
            <a:pPr indent="-203200" lvl="0" marL="342900" marR="0" rtl="0" algn="l">
              <a:spcBef>
                <a:spcPts val="440"/>
              </a:spcBef>
              <a:spcAft>
                <a:spcPts val="0"/>
              </a:spcAft>
              <a:buClr>
                <a:schemeClr val="dk2"/>
              </a:buClr>
              <a:buSzPts val="2200"/>
              <a:buFont typeface="Arial"/>
              <a:buNone/>
            </a:pPr>
            <a:r>
              <a:t/>
            </a:r>
            <a:endParaRPr b="0" i="0" sz="2200" u="none" cap="none" strike="noStrike">
              <a:solidFill>
                <a:schemeClr val="dk2"/>
              </a:solidFill>
              <a:latin typeface="Century Gothic"/>
              <a:ea typeface="Century Gothic"/>
              <a:cs typeface="Century Gothic"/>
              <a:sym typeface="Century Gothic"/>
            </a:endParaRPr>
          </a:p>
          <a:p>
            <a:pPr indent="0" lvl="0" marL="0" marR="0" rtl="0" algn="l">
              <a:spcBef>
                <a:spcPts val="480"/>
              </a:spcBef>
              <a:spcAft>
                <a:spcPts val="0"/>
              </a:spcAft>
              <a:buNone/>
            </a:pPr>
            <a:r>
              <a:t/>
            </a:r>
            <a:endParaRPr b="0" i="0" sz="2400" u="none" cap="none" strike="noStrike">
              <a:solidFill>
                <a:schemeClr val="dk2"/>
              </a:solidFill>
              <a:latin typeface="Century Gothic"/>
              <a:ea typeface="Century Gothic"/>
              <a:cs typeface="Century Gothic"/>
              <a:sym typeface="Century Gothic"/>
            </a:endParaRPr>
          </a:p>
          <a:p>
            <a:pPr indent="0" lvl="0" marL="0" marR="0" rtl="0" algn="l">
              <a:spcBef>
                <a:spcPts val="480"/>
              </a:spcBef>
              <a:spcAft>
                <a:spcPts val="0"/>
              </a:spcAft>
              <a:buNone/>
            </a:pPr>
            <a:r>
              <a:t/>
            </a:r>
            <a:endParaRPr b="0" i="0" sz="2400" u="none" cap="none" strike="noStrike">
              <a:solidFill>
                <a:schemeClr val="dk2"/>
              </a:solidFill>
              <a:latin typeface="Century Gothic"/>
              <a:ea typeface="Century Gothic"/>
              <a:cs typeface="Century Gothic"/>
              <a:sym typeface="Century Gothic"/>
            </a:endParaRPr>
          </a:p>
        </p:txBody>
      </p:sp>
      <p:sp>
        <p:nvSpPr>
          <p:cNvPr id="777" name="Shape 777"/>
          <p:cNvSpPr txBox="1"/>
          <p:nvPr>
            <p:ph idx="12" type="sldNum"/>
          </p:nvPr>
        </p:nvSpPr>
        <p:spPr>
          <a:xfrm>
            <a:off x="457200" y="6356351"/>
            <a:ext cx="7620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200" u="none" cap="none" strike="noStrike">
                <a:solidFill>
                  <a:srgbClr val="053285"/>
                </a:solidFill>
                <a:latin typeface="Century Gothic"/>
                <a:ea typeface="Century Gothic"/>
                <a:cs typeface="Century Gothic"/>
                <a:sym typeface="Century Gothic"/>
              </a:rPr>
              <a:t>‹#›</a:t>
            </a:fld>
            <a:endParaRPr b="0" i="0" sz="1200" u="none" cap="none" strike="noStrike">
              <a:solidFill>
                <a:srgbClr val="053285"/>
              </a:solidFill>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2" name="Shape 782"/>
        <p:cNvGrpSpPr/>
        <p:nvPr/>
      </p:nvGrpSpPr>
      <p:grpSpPr>
        <a:xfrm>
          <a:off x="0" y="0"/>
          <a:ext cx="0" cy="0"/>
          <a:chOff x="0" y="0"/>
          <a:chExt cx="0" cy="0"/>
        </a:xfrm>
      </p:grpSpPr>
      <p:sp>
        <p:nvSpPr>
          <p:cNvPr id="783" name="Shape 783"/>
          <p:cNvSpPr txBox="1"/>
          <p:nvPr>
            <p:ph type="title"/>
          </p:nvPr>
        </p:nvSpPr>
        <p:spPr>
          <a:xfrm>
            <a:off x="4764" y="17464"/>
            <a:ext cx="9139237" cy="59213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3200" u="none" cap="none" strike="noStrike">
                <a:solidFill>
                  <a:schemeClr val="lt1"/>
                </a:solidFill>
                <a:latin typeface="Rockwell"/>
                <a:ea typeface="Rockwell"/>
                <a:cs typeface="Rockwell"/>
                <a:sym typeface="Rockwell"/>
              </a:rPr>
              <a:t>IOOS Biological Core Variables</a:t>
            </a:r>
            <a:endParaRPr b="0" i="0" sz="3200" u="none" cap="none" strike="noStrike">
              <a:solidFill>
                <a:schemeClr val="lt1"/>
              </a:solidFill>
              <a:latin typeface="Rockwell"/>
              <a:ea typeface="Rockwell"/>
              <a:cs typeface="Rockwell"/>
              <a:sym typeface="Rockwell"/>
            </a:endParaRPr>
          </a:p>
        </p:txBody>
      </p:sp>
      <p:sp>
        <p:nvSpPr>
          <p:cNvPr id="784" name="Shape 784"/>
          <p:cNvSpPr txBox="1"/>
          <p:nvPr>
            <p:ph idx="1" type="body"/>
          </p:nvPr>
        </p:nvSpPr>
        <p:spPr>
          <a:xfrm>
            <a:off x="457200" y="854075"/>
            <a:ext cx="8229600" cy="5257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000000"/>
              </a:buClr>
              <a:buSzPts val="2400"/>
              <a:buFont typeface="Arial"/>
              <a:buChar char="•"/>
            </a:pPr>
            <a:r>
              <a:rPr b="0" i="0" lang="en-US" sz="2400" u="none" cap="none" strike="noStrike">
                <a:solidFill>
                  <a:srgbClr val="000000"/>
                </a:solidFill>
                <a:latin typeface="Century Gothic"/>
                <a:ea typeface="Century Gothic"/>
                <a:cs typeface="Century Gothic"/>
                <a:sym typeface="Century Gothic"/>
              </a:rPr>
              <a:t>Recommended by the Biological Integration and Observation (BIO)</a:t>
            </a:r>
            <a:r>
              <a:rPr lang="en-US">
                <a:solidFill>
                  <a:srgbClr val="000000"/>
                </a:solidFill>
              </a:rPr>
              <a:t> Task Team </a:t>
            </a:r>
            <a:r>
              <a:rPr b="0" i="0" lang="en-US" sz="2400" u="none" cap="none" strike="noStrike">
                <a:solidFill>
                  <a:srgbClr val="000000"/>
                </a:solidFill>
                <a:latin typeface="Century Gothic"/>
                <a:ea typeface="Century Gothic"/>
                <a:cs typeface="Century Gothic"/>
                <a:sym typeface="Century Gothic"/>
              </a:rPr>
              <a:t>– expands the previous list of IOOS biological variables.</a:t>
            </a:r>
            <a:endParaRPr>
              <a:solidFill>
                <a:srgbClr val="000000"/>
              </a:solidFill>
            </a:endParaRPr>
          </a:p>
          <a:p>
            <a:pPr indent="-342900" lvl="0" marL="342900" marR="0" rtl="0" algn="l">
              <a:spcBef>
                <a:spcPts val="480"/>
              </a:spcBef>
              <a:spcAft>
                <a:spcPts val="0"/>
              </a:spcAft>
              <a:buClr>
                <a:srgbClr val="000000"/>
              </a:buClr>
              <a:buSzPts val="2400"/>
              <a:buFont typeface="Arial"/>
              <a:buChar char="•"/>
            </a:pPr>
            <a:r>
              <a:rPr b="0" i="0" lang="en-US" sz="2400" u="none" cap="none" strike="noStrike">
                <a:solidFill>
                  <a:srgbClr val="000000"/>
                </a:solidFill>
                <a:latin typeface="Century Gothic"/>
                <a:ea typeface="Century Gothic"/>
                <a:cs typeface="Century Gothic"/>
                <a:sym typeface="Century Gothic"/>
              </a:rPr>
              <a:t>Species and abundance</a:t>
            </a:r>
            <a:endParaRPr>
              <a:solidFill>
                <a:srgbClr val="000000"/>
              </a:solidFill>
            </a:endParaRPr>
          </a:p>
          <a:p>
            <a:pPr indent="-342900" lvl="1" marL="1085850" marR="0" rtl="0" algn="l">
              <a:spcBef>
                <a:spcPts val="400"/>
              </a:spcBef>
              <a:spcAft>
                <a:spcPts val="0"/>
              </a:spcAft>
              <a:buClr>
                <a:srgbClr val="000000"/>
              </a:buClr>
              <a:buSzPts val="2000"/>
              <a:buFont typeface="Arial"/>
              <a:buChar char="•"/>
            </a:pPr>
            <a:r>
              <a:rPr b="0" i="0" lang="en-US" sz="2000" u="none" cap="none" strike="noStrike">
                <a:solidFill>
                  <a:srgbClr val="000000"/>
                </a:solidFill>
                <a:latin typeface="Century Gothic"/>
                <a:ea typeface="Century Gothic"/>
                <a:cs typeface="Century Gothic"/>
                <a:sym typeface="Century Gothic"/>
              </a:rPr>
              <a:t>Phytoplankton, zooplankton, fish, corals, invertebrates, marine mammals, microbes, sea birds, sea turtles, and submerged aquatic vegetation</a:t>
            </a:r>
            <a:endParaRPr>
              <a:solidFill>
                <a:srgbClr val="000000"/>
              </a:solidFill>
            </a:endParaRPr>
          </a:p>
          <a:p>
            <a:pPr indent="-342900" lvl="1" marL="1085850" marR="0" rtl="0" algn="l">
              <a:spcBef>
                <a:spcPts val="400"/>
              </a:spcBef>
              <a:spcAft>
                <a:spcPts val="0"/>
              </a:spcAft>
              <a:buClr>
                <a:srgbClr val="000000"/>
              </a:buClr>
              <a:buSzPts val="2000"/>
              <a:buFont typeface="Arial"/>
              <a:buChar char="•"/>
            </a:pPr>
            <a:r>
              <a:rPr b="0" i="0" lang="en-US" sz="2000" u="none" cap="none" strike="noStrike">
                <a:solidFill>
                  <a:srgbClr val="000000"/>
                </a:solidFill>
                <a:latin typeface="Century Gothic"/>
                <a:ea typeface="Century Gothic"/>
                <a:cs typeface="Century Gothic"/>
                <a:sym typeface="Century Gothic"/>
              </a:rPr>
              <a:t>Benthic and pelagic</a:t>
            </a:r>
            <a:endParaRPr>
              <a:solidFill>
                <a:srgbClr val="000000"/>
              </a:solidFill>
            </a:endParaRPr>
          </a:p>
          <a:p>
            <a:pPr indent="-342900" lvl="0" marL="342900" marR="0" rtl="0" algn="l">
              <a:spcBef>
                <a:spcPts val="480"/>
              </a:spcBef>
              <a:spcAft>
                <a:spcPts val="0"/>
              </a:spcAft>
              <a:buClr>
                <a:srgbClr val="000000"/>
              </a:buClr>
              <a:buSzPts val="2400"/>
              <a:buFont typeface="Arial"/>
              <a:buChar char="•"/>
            </a:pPr>
            <a:r>
              <a:rPr b="0" i="0" lang="en-US" sz="2400" u="none" cap="none" strike="noStrike">
                <a:solidFill>
                  <a:srgbClr val="000000"/>
                </a:solidFill>
                <a:latin typeface="Century Gothic"/>
                <a:ea typeface="Century Gothic"/>
                <a:cs typeface="Century Gothic"/>
                <a:sym typeface="Century Gothic"/>
              </a:rPr>
              <a:t>Biological vital rates</a:t>
            </a:r>
            <a:endParaRPr>
              <a:solidFill>
                <a:srgbClr val="000000"/>
              </a:solidFill>
            </a:endParaRPr>
          </a:p>
          <a:p>
            <a:pPr indent="-342900" lvl="1" marL="1085850" marR="0" rtl="0" algn="l">
              <a:spcBef>
                <a:spcPts val="400"/>
              </a:spcBef>
              <a:spcAft>
                <a:spcPts val="0"/>
              </a:spcAft>
              <a:buClr>
                <a:srgbClr val="000000"/>
              </a:buClr>
              <a:buSzPts val="2000"/>
              <a:buFont typeface="Arial"/>
              <a:buChar char="•"/>
            </a:pPr>
            <a:r>
              <a:rPr b="0" i="0" lang="en-US" sz="2000" u="none" cap="none" strike="noStrike">
                <a:solidFill>
                  <a:srgbClr val="000000"/>
                </a:solidFill>
                <a:latin typeface="Century Gothic"/>
                <a:ea typeface="Century Gothic"/>
                <a:cs typeface="Century Gothic"/>
                <a:sym typeface="Century Gothic"/>
              </a:rPr>
              <a:t>Includes (but is not limited to) production, recruitment, mortality, fecundity, growth, feeding rates , and microbial activity. </a:t>
            </a:r>
            <a:endParaRPr>
              <a:solidFill>
                <a:srgbClr val="000000"/>
              </a:solidFill>
            </a:endParaRPr>
          </a:p>
          <a:p>
            <a:pPr indent="-342900" lvl="0" marL="342900" marR="0" rtl="0" algn="l">
              <a:spcBef>
                <a:spcPts val="480"/>
              </a:spcBef>
              <a:spcAft>
                <a:spcPts val="0"/>
              </a:spcAft>
              <a:buClr>
                <a:srgbClr val="000000"/>
              </a:buClr>
              <a:buSzPts val="2400"/>
              <a:buFont typeface="Arial"/>
              <a:buChar char="•"/>
            </a:pPr>
            <a:r>
              <a:rPr b="0" i="0" lang="en-US" sz="2400" u="none" cap="none" strike="noStrike">
                <a:solidFill>
                  <a:srgbClr val="000000"/>
                </a:solidFill>
                <a:latin typeface="Century Gothic"/>
                <a:ea typeface="Century Gothic"/>
                <a:cs typeface="Century Gothic"/>
                <a:sym typeface="Century Gothic"/>
              </a:rPr>
              <a:t>Nekton diet</a:t>
            </a:r>
            <a:endParaRPr>
              <a:solidFill>
                <a:srgbClr val="000000"/>
              </a:solidFill>
            </a:endParaRPr>
          </a:p>
          <a:p>
            <a:pPr indent="-342900" lvl="1" marL="1085850" marR="0" rtl="0" algn="l">
              <a:spcBef>
                <a:spcPts val="400"/>
              </a:spcBef>
              <a:spcAft>
                <a:spcPts val="0"/>
              </a:spcAft>
              <a:buClr>
                <a:srgbClr val="000000"/>
              </a:buClr>
              <a:buSzPts val="2000"/>
              <a:buFont typeface="Arial"/>
              <a:buChar char="•"/>
            </a:pPr>
            <a:r>
              <a:rPr b="0" i="0" lang="en-US" sz="2000" u="none" cap="none" strike="noStrike">
                <a:solidFill>
                  <a:srgbClr val="000000"/>
                </a:solidFill>
                <a:latin typeface="Century Gothic"/>
                <a:ea typeface="Century Gothic"/>
                <a:cs typeface="Century Gothic"/>
                <a:sym typeface="Century Gothic"/>
              </a:rPr>
              <a:t>Diets of fish, seabirds, sea turtles, and marine mammals</a:t>
            </a:r>
            <a:endParaRPr>
              <a:solidFill>
                <a:srgbClr val="000000"/>
              </a:solidFill>
            </a:endParaRPr>
          </a:p>
          <a:p>
            <a:pPr indent="-342900" lvl="0" marL="342900" marR="0" rtl="0" algn="l">
              <a:spcBef>
                <a:spcPts val="480"/>
              </a:spcBef>
              <a:spcAft>
                <a:spcPts val="0"/>
              </a:spcAft>
              <a:buClr>
                <a:srgbClr val="000000"/>
              </a:buClr>
              <a:buSzPts val="2400"/>
              <a:buFont typeface="Arial"/>
              <a:buChar char="•"/>
            </a:pPr>
            <a:r>
              <a:rPr b="0" i="0" lang="en-US" sz="2400" u="none" cap="none" strike="noStrike">
                <a:solidFill>
                  <a:srgbClr val="000000"/>
                </a:solidFill>
                <a:latin typeface="Century Gothic"/>
                <a:ea typeface="Century Gothic"/>
                <a:cs typeface="Century Gothic"/>
                <a:sym typeface="Century Gothic"/>
              </a:rPr>
              <a:t>Sound</a:t>
            </a:r>
            <a:endParaRPr>
              <a:solidFill>
                <a:srgbClr val="000000"/>
              </a:solidFill>
            </a:endParaRPr>
          </a:p>
          <a:p>
            <a:pPr indent="0" lvl="0" marL="0" marR="0" rtl="0" algn="l">
              <a:spcBef>
                <a:spcPts val="480"/>
              </a:spcBef>
              <a:spcAft>
                <a:spcPts val="0"/>
              </a:spcAft>
              <a:buNone/>
            </a:pPr>
            <a:r>
              <a:t/>
            </a:r>
            <a:endParaRPr b="0" i="0" sz="2400" u="none" cap="none" strike="noStrike">
              <a:solidFill>
                <a:srgbClr val="000000"/>
              </a:solidFill>
              <a:latin typeface="Century Gothic"/>
              <a:ea typeface="Century Gothic"/>
              <a:cs typeface="Century Gothic"/>
              <a:sym typeface="Century Gothic"/>
            </a:endParaRPr>
          </a:p>
        </p:txBody>
      </p:sp>
      <p:sp>
        <p:nvSpPr>
          <p:cNvPr id="785" name="Shape 785"/>
          <p:cNvSpPr txBox="1"/>
          <p:nvPr>
            <p:ph idx="12" type="sldNum"/>
          </p:nvPr>
        </p:nvSpPr>
        <p:spPr>
          <a:xfrm>
            <a:off x="457200" y="6356351"/>
            <a:ext cx="7620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200" u="none" cap="none" strike="noStrike">
                <a:solidFill>
                  <a:srgbClr val="053285"/>
                </a:solidFill>
                <a:latin typeface="Century Gothic"/>
                <a:ea typeface="Century Gothic"/>
                <a:cs typeface="Century Gothic"/>
                <a:sym typeface="Century Gothic"/>
              </a:rPr>
              <a:t>‹#›</a:t>
            </a:fld>
            <a:endParaRPr b="0" i="0" sz="1200" u="none" cap="none" strike="noStrike">
              <a:solidFill>
                <a:srgbClr val="053285"/>
              </a:solidFill>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0" name="Shape 790"/>
        <p:cNvGrpSpPr/>
        <p:nvPr/>
      </p:nvGrpSpPr>
      <p:grpSpPr>
        <a:xfrm>
          <a:off x="0" y="0"/>
          <a:ext cx="0" cy="0"/>
          <a:chOff x="0" y="0"/>
          <a:chExt cx="0" cy="0"/>
        </a:xfrm>
      </p:grpSpPr>
      <p:sp>
        <p:nvSpPr>
          <p:cNvPr id="791" name="Shape 791"/>
          <p:cNvSpPr txBox="1"/>
          <p:nvPr/>
        </p:nvSpPr>
        <p:spPr>
          <a:xfrm>
            <a:off x="384921" y="949625"/>
            <a:ext cx="1813800" cy="346200"/>
          </a:xfrm>
          <a:prstGeom prst="rect">
            <a:avLst/>
          </a:prstGeom>
          <a:noFill/>
          <a:ln>
            <a:noFill/>
          </a:ln>
        </p:spPr>
        <p:txBody>
          <a:bodyPr anchorCtr="0" anchor="t" bIns="34250" lIns="68500" spcFirstLastPara="1" rIns="68500" wrap="square" tIns="34250">
            <a:noAutofit/>
          </a:bodyPr>
          <a:lstStyle/>
          <a:p>
            <a:pPr indent="0" lvl="0" marL="0" marR="0" rtl="0" algn="l">
              <a:spcBef>
                <a:spcPts val="0"/>
              </a:spcBef>
              <a:spcAft>
                <a:spcPts val="0"/>
              </a:spcAft>
              <a:buNone/>
            </a:pPr>
            <a:r>
              <a:rPr b="1" i="0" lang="en-US" sz="1800" u="none" cap="none" strike="noStrike">
                <a:solidFill>
                  <a:srgbClr val="000000"/>
                </a:solidFill>
                <a:latin typeface="Century Gothic"/>
                <a:ea typeface="Century Gothic"/>
                <a:cs typeface="Century Gothic"/>
                <a:sym typeface="Century Gothic"/>
              </a:rPr>
              <a:t>HF Radar:</a:t>
            </a:r>
            <a:endParaRPr/>
          </a:p>
        </p:txBody>
      </p:sp>
      <p:pic>
        <p:nvPicPr>
          <p:cNvPr id="792" name="Shape 792"/>
          <p:cNvPicPr preferRelativeResize="0"/>
          <p:nvPr/>
        </p:nvPicPr>
        <p:blipFill rotWithShape="1">
          <a:blip r:embed="rId3">
            <a:alphaModFix/>
          </a:blip>
          <a:srcRect b="0" l="13042" r="18001" t="0"/>
          <a:stretch/>
        </p:blipFill>
        <p:spPr>
          <a:xfrm>
            <a:off x="3676916" y="708038"/>
            <a:ext cx="1037034" cy="1006475"/>
          </a:xfrm>
          <a:prstGeom prst="rect">
            <a:avLst/>
          </a:prstGeom>
          <a:noFill/>
          <a:ln cap="flat" cmpd="sng" w="22225">
            <a:solidFill>
              <a:schemeClr val="dk2"/>
            </a:solidFill>
            <a:prstDash val="solid"/>
            <a:miter lim="800000"/>
            <a:headEnd len="med" w="med" type="none"/>
            <a:tailEnd len="med" w="med" type="none"/>
          </a:ln>
        </p:spPr>
      </p:pic>
      <p:pic>
        <p:nvPicPr>
          <p:cNvPr descr="HFR network.jpg" id="793" name="Shape 793"/>
          <p:cNvPicPr preferRelativeResize="0"/>
          <p:nvPr/>
        </p:nvPicPr>
        <p:blipFill rotWithShape="1">
          <a:blip r:embed="rId4">
            <a:alphaModFix/>
          </a:blip>
          <a:srcRect b="0" l="17949" r="0" t="0"/>
          <a:stretch/>
        </p:blipFill>
        <p:spPr>
          <a:xfrm>
            <a:off x="1870119" y="1013914"/>
            <a:ext cx="1752600" cy="1482725"/>
          </a:xfrm>
          <a:prstGeom prst="rect">
            <a:avLst/>
          </a:prstGeom>
          <a:noFill/>
          <a:ln cap="flat" cmpd="sng" w="22225">
            <a:solidFill>
              <a:schemeClr val="dk2"/>
            </a:solidFill>
            <a:prstDash val="solid"/>
            <a:miter lim="800000"/>
            <a:headEnd len="med" w="med" type="none"/>
            <a:tailEnd len="med" w="med" type="none"/>
          </a:ln>
        </p:spPr>
      </p:pic>
      <p:sp>
        <p:nvSpPr>
          <p:cNvPr id="794" name="Shape 794"/>
          <p:cNvSpPr txBox="1"/>
          <p:nvPr/>
        </p:nvSpPr>
        <p:spPr>
          <a:xfrm>
            <a:off x="303834" y="2687150"/>
            <a:ext cx="1752600" cy="346200"/>
          </a:xfrm>
          <a:prstGeom prst="rect">
            <a:avLst/>
          </a:prstGeom>
          <a:noFill/>
          <a:ln>
            <a:noFill/>
          </a:ln>
        </p:spPr>
        <p:txBody>
          <a:bodyPr anchorCtr="0" anchor="t" bIns="34250" lIns="68500" spcFirstLastPara="1" rIns="68500" wrap="square" tIns="34250">
            <a:noAutofit/>
          </a:bodyPr>
          <a:lstStyle/>
          <a:p>
            <a:pPr indent="0" lvl="0" marL="0" marR="0" rtl="0" algn="l">
              <a:spcBef>
                <a:spcPts val="0"/>
              </a:spcBef>
              <a:spcAft>
                <a:spcPts val="0"/>
              </a:spcAft>
              <a:buNone/>
            </a:pPr>
            <a:r>
              <a:rPr b="1" i="0" lang="en-US" sz="1800" u="none" cap="none" strike="noStrike">
                <a:solidFill>
                  <a:srgbClr val="000000"/>
                </a:solidFill>
                <a:latin typeface="Century Gothic"/>
                <a:ea typeface="Century Gothic"/>
                <a:cs typeface="Century Gothic"/>
                <a:sym typeface="Century Gothic"/>
              </a:rPr>
              <a:t>Gliders:</a:t>
            </a:r>
            <a:endParaRPr/>
          </a:p>
        </p:txBody>
      </p:sp>
      <p:pic>
        <p:nvPicPr>
          <p:cNvPr id="795" name="Shape 795"/>
          <p:cNvPicPr preferRelativeResize="0"/>
          <p:nvPr/>
        </p:nvPicPr>
        <p:blipFill rotWithShape="1">
          <a:blip r:embed="rId5">
            <a:alphaModFix/>
          </a:blip>
          <a:srcRect b="0" l="2648" r="2311" t="0"/>
          <a:stretch/>
        </p:blipFill>
        <p:spPr>
          <a:xfrm>
            <a:off x="1431925" y="2705288"/>
            <a:ext cx="1558400" cy="2080200"/>
          </a:xfrm>
          <a:prstGeom prst="rect">
            <a:avLst/>
          </a:prstGeom>
          <a:noFill/>
          <a:ln cap="flat" cmpd="sng" w="9525">
            <a:solidFill>
              <a:schemeClr val="dk1"/>
            </a:solidFill>
            <a:prstDash val="solid"/>
            <a:miter lim="800000"/>
            <a:headEnd len="med" w="med" type="none"/>
            <a:tailEnd len="med" w="med" type="none"/>
          </a:ln>
        </p:spPr>
      </p:pic>
      <p:sp>
        <p:nvSpPr>
          <p:cNvPr id="796" name="Shape 796"/>
          <p:cNvSpPr txBox="1"/>
          <p:nvPr/>
        </p:nvSpPr>
        <p:spPr>
          <a:xfrm>
            <a:off x="3738642" y="4506125"/>
            <a:ext cx="2595900" cy="346200"/>
          </a:xfrm>
          <a:prstGeom prst="rect">
            <a:avLst/>
          </a:prstGeom>
          <a:noFill/>
          <a:ln>
            <a:noFill/>
          </a:ln>
        </p:spPr>
        <p:txBody>
          <a:bodyPr anchorCtr="0" anchor="t" bIns="34250" lIns="68500" spcFirstLastPara="1" rIns="68500" wrap="square" tIns="34250">
            <a:noAutofit/>
          </a:bodyPr>
          <a:lstStyle/>
          <a:p>
            <a:pPr indent="0" lvl="0" marL="0" marR="0" rtl="0" algn="l">
              <a:spcBef>
                <a:spcPts val="0"/>
              </a:spcBef>
              <a:spcAft>
                <a:spcPts val="0"/>
              </a:spcAft>
              <a:buNone/>
            </a:pPr>
            <a:r>
              <a:rPr b="1" i="0" lang="en-US" sz="1800" u="none" cap="none" strike="noStrike">
                <a:solidFill>
                  <a:srgbClr val="000000"/>
                </a:solidFill>
                <a:latin typeface="Century Gothic"/>
                <a:ea typeface="Century Gothic"/>
                <a:cs typeface="Century Gothic"/>
                <a:sym typeface="Century Gothic"/>
              </a:rPr>
              <a:t>Animal Telemetry:</a:t>
            </a:r>
            <a:endParaRPr/>
          </a:p>
        </p:txBody>
      </p:sp>
      <p:pic>
        <p:nvPicPr>
          <p:cNvPr id="797" name="Shape 797"/>
          <p:cNvPicPr preferRelativeResize="0"/>
          <p:nvPr/>
        </p:nvPicPr>
        <p:blipFill rotWithShape="1">
          <a:blip r:embed="rId6">
            <a:alphaModFix/>
          </a:blip>
          <a:srcRect b="0" l="0" r="0" t="0"/>
          <a:stretch/>
        </p:blipFill>
        <p:spPr>
          <a:xfrm>
            <a:off x="4556300" y="4927418"/>
            <a:ext cx="2100550" cy="1299857"/>
          </a:xfrm>
          <a:prstGeom prst="rect">
            <a:avLst/>
          </a:prstGeom>
          <a:noFill/>
          <a:ln cap="flat" cmpd="sng" w="9525">
            <a:solidFill>
              <a:schemeClr val="dk1"/>
            </a:solidFill>
            <a:prstDash val="solid"/>
            <a:miter lim="800000"/>
            <a:headEnd len="med" w="med" type="none"/>
            <a:tailEnd len="med" w="med" type="none"/>
          </a:ln>
        </p:spPr>
      </p:pic>
      <p:pic>
        <p:nvPicPr>
          <p:cNvPr id="798" name="Shape 798"/>
          <p:cNvPicPr preferRelativeResize="0"/>
          <p:nvPr/>
        </p:nvPicPr>
        <p:blipFill rotWithShape="1">
          <a:blip r:embed="rId7">
            <a:alphaModFix/>
          </a:blip>
          <a:srcRect b="0" l="0" r="0" t="0"/>
          <a:stretch/>
        </p:blipFill>
        <p:spPr>
          <a:xfrm>
            <a:off x="1534051" y="5198400"/>
            <a:ext cx="1118425" cy="1447200"/>
          </a:xfrm>
          <a:prstGeom prst="rect">
            <a:avLst/>
          </a:prstGeom>
          <a:noFill/>
          <a:ln cap="flat" cmpd="sng" w="9525">
            <a:solidFill>
              <a:schemeClr val="dk1"/>
            </a:solidFill>
            <a:prstDash val="solid"/>
            <a:miter lim="800000"/>
            <a:headEnd len="med" w="med" type="none"/>
            <a:tailEnd len="med" w="med" type="none"/>
          </a:ln>
        </p:spPr>
      </p:pic>
      <p:pic>
        <p:nvPicPr>
          <p:cNvPr id="799" name="Shape 799"/>
          <p:cNvPicPr preferRelativeResize="0"/>
          <p:nvPr/>
        </p:nvPicPr>
        <p:blipFill rotWithShape="1">
          <a:blip r:embed="rId8">
            <a:alphaModFix/>
          </a:blip>
          <a:srcRect b="42603" l="-66" r="65" t="7896"/>
          <a:stretch/>
        </p:blipFill>
        <p:spPr>
          <a:xfrm>
            <a:off x="6813867" y="1562676"/>
            <a:ext cx="1909934" cy="1631824"/>
          </a:xfrm>
          <a:prstGeom prst="rect">
            <a:avLst/>
          </a:prstGeom>
          <a:noFill/>
          <a:ln>
            <a:noFill/>
          </a:ln>
        </p:spPr>
      </p:pic>
      <p:sp>
        <p:nvSpPr>
          <p:cNvPr id="800" name="Shape 800"/>
          <p:cNvSpPr txBox="1"/>
          <p:nvPr/>
        </p:nvSpPr>
        <p:spPr>
          <a:xfrm>
            <a:off x="303826" y="4852325"/>
            <a:ext cx="2686500" cy="346200"/>
          </a:xfrm>
          <a:prstGeom prst="rect">
            <a:avLst/>
          </a:prstGeom>
          <a:noFill/>
          <a:ln>
            <a:noFill/>
          </a:ln>
        </p:spPr>
        <p:txBody>
          <a:bodyPr anchorCtr="0" anchor="t" bIns="34250" lIns="68500" spcFirstLastPara="1" rIns="68500" wrap="square" tIns="34250">
            <a:noAutofit/>
          </a:bodyPr>
          <a:lstStyle/>
          <a:p>
            <a:pPr indent="0" lvl="0" marL="0" marR="0" rtl="0" algn="l">
              <a:spcBef>
                <a:spcPts val="0"/>
              </a:spcBef>
              <a:spcAft>
                <a:spcPts val="0"/>
              </a:spcAft>
              <a:buNone/>
            </a:pPr>
            <a:r>
              <a:rPr b="1" i="0" lang="en-US" sz="1800" u="none" cap="none" strike="noStrike">
                <a:solidFill>
                  <a:srgbClr val="000000"/>
                </a:solidFill>
                <a:latin typeface="Calibri"/>
                <a:ea typeface="Calibri"/>
                <a:cs typeface="Calibri"/>
                <a:sym typeface="Calibri"/>
              </a:rPr>
              <a:t>Wave Measurements:</a:t>
            </a:r>
            <a:endParaRPr/>
          </a:p>
        </p:txBody>
      </p:sp>
      <p:pic>
        <p:nvPicPr>
          <p:cNvPr id="801" name="Shape 801"/>
          <p:cNvPicPr preferRelativeResize="0"/>
          <p:nvPr/>
        </p:nvPicPr>
        <p:blipFill rotWithShape="1">
          <a:blip r:embed="rId9">
            <a:alphaModFix/>
          </a:blip>
          <a:srcRect b="0" l="0" r="0" t="0"/>
          <a:stretch/>
        </p:blipFill>
        <p:spPr>
          <a:xfrm>
            <a:off x="2828126" y="5198401"/>
            <a:ext cx="1118425" cy="1434571"/>
          </a:xfrm>
          <a:prstGeom prst="rect">
            <a:avLst/>
          </a:prstGeom>
          <a:noFill/>
          <a:ln>
            <a:noFill/>
          </a:ln>
        </p:spPr>
      </p:pic>
      <p:sp>
        <p:nvSpPr>
          <p:cNvPr id="802" name="Shape 802"/>
          <p:cNvSpPr txBox="1"/>
          <p:nvPr/>
        </p:nvSpPr>
        <p:spPr>
          <a:xfrm>
            <a:off x="5205550" y="899725"/>
            <a:ext cx="3750000" cy="623100"/>
          </a:xfrm>
          <a:prstGeom prst="rect">
            <a:avLst/>
          </a:prstGeom>
          <a:noFill/>
          <a:ln>
            <a:noFill/>
          </a:ln>
        </p:spPr>
        <p:txBody>
          <a:bodyPr anchorCtr="0" anchor="t" bIns="34250" lIns="68500" spcFirstLastPara="1" rIns="68500" wrap="square" tIns="34250">
            <a:noAutofit/>
          </a:bodyPr>
          <a:lstStyle/>
          <a:p>
            <a:pPr indent="0" lvl="0" marL="0" marR="0" rtl="0" algn="ctr">
              <a:spcBef>
                <a:spcPts val="0"/>
              </a:spcBef>
              <a:spcAft>
                <a:spcPts val="0"/>
              </a:spcAft>
              <a:buNone/>
            </a:pPr>
            <a:r>
              <a:rPr b="1" i="0" lang="en-US" sz="1800" u="none" cap="none" strike="noStrike">
                <a:solidFill>
                  <a:srgbClr val="000000"/>
                </a:solidFill>
                <a:latin typeface="Calibri"/>
                <a:ea typeface="Calibri"/>
                <a:cs typeface="Calibri"/>
                <a:sym typeface="Calibri"/>
              </a:rPr>
              <a:t>Biological Data and Biological Variables:</a:t>
            </a:r>
            <a:endParaRPr b="1" i="0" sz="1800" u="none" cap="none" strike="noStrike">
              <a:solidFill>
                <a:srgbClr val="000000"/>
              </a:solidFill>
              <a:latin typeface="Calibri"/>
              <a:ea typeface="Calibri"/>
              <a:cs typeface="Calibri"/>
              <a:sym typeface="Calibri"/>
            </a:endParaRPr>
          </a:p>
          <a:p>
            <a:pPr indent="0" lvl="0" marL="0" marR="0" rtl="0" algn="ctr">
              <a:spcBef>
                <a:spcPts val="0"/>
              </a:spcBef>
              <a:spcAft>
                <a:spcPts val="0"/>
              </a:spcAft>
              <a:buNone/>
            </a:pPr>
            <a:r>
              <a:t/>
            </a:r>
            <a:endParaRPr b="1" i="0" sz="1800" u="none" cap="none" strike="noStrike">
              <a:solidFill>
                <a:srgbClr val="000000"/>
              </a:solidFill>
              <a:latin typeface="Calibri"/>
              <a:ea typeface="Calibri"/>
              <a:cs typeface="Calibri"/>
              <a:sym typeface="Calibri"/>
            </a:endParaRPr>
          </a:p>
        </p:txBody>
      </p:sp>
      <p:sp>
        <p:nvSpPr>
          <p:cNvPr id="803" name="Shape 803"/>
          <p:cNvSpPr txBox="1"/>
          <p:nvPr>
            <p:ph idx="12" type="sldNum"/>
          </p:nvPr>
        </p:nvSpPr>
        <p:spPr>
          <a:xfrm>
            <a:off x="533400" y="6356351"/>
            <a:ext cx="7620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b="0" i="0" lang="en-US" sz="1200" u="none" cap="none" strike="noStrike">
                <a:solidFill>
                  <a:srgbClr val="7B7B7B"/>
                </a:solidFill>
                <a:latin typeface="Century Gothic"/>
                <a:ea typeface="Century Gothic"/>
                <a:cs typeface="Century Gothic"/>
                <a:sym typeface="Century Gothic"/>
              </a:rPr>
              <a:t>‹#›</a:t>
            </a:fld>
            <a:endParaRPr b="0" i="0" sz="1200" u="none" cap="none" strike="noStrike">
              <a:solidFill>
                <a:srgbClr val="7B7B7B"/>
              </a:solidFill>
              <a:latin typeface="Century Gothic"/>
              <a:ea typeface="Century Gothic"/>
              <a:cs typeface="Century Gothic"/>
              <a:sym typeface="Century Gothic"/>
            </a:endParaRPr>
          </a:p>
        </p:txBody>
      </p:sp>
      <p:sp>
        <p:nvSpPr>
          <p:cNvPr id="804" name="Shape 804"/>
          <p:cNvSpPr txBox="1"/>
          <p:nvPr>
            <p:ph type="title"/>
          </p:nvPr>
        </p:nvSpPr>
        <p:spPr>
          <a:xfrm>
            <a:off x="4764" y="17464"/>
            <a:ext cx="9139237" cy="59213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3200" u="none" cap="none" strike="noStrike">
                <a:solidFill>
                  <a:schemeClr val="lt1"/>
                </a:solidFill>
                <a:latin typeface="Rockwell"/>
                <a:ea typeface="Rockwell"/>
                <a:cs typeface="Rockwell"/>
                <a:sym typeface="Rockwell"/>
              </a:rPr>
              <a:t>IOOS is Advancing Communities</a:t>
            </a:r>
            <a:endParaRPr sz="3200"/>
          </a:p>
        </p:txBody>
      </p:sp>
      <p:pic>
        <p:nvPicPr>
          <p:cNvPr id="805" name="Shape 805"/>
          <p:cNvPicPr preferRelativeResize="0"/>
          <p:nvPr/>
        </p:nvPicPr>
        <p:blipFill rotWithShape="1">
          <a:blip r:embed="rId10">
            <a:alphaModFix/>
          </a:blip>
          <a:srcRect b="0" l="0" r="0" t="0"/>
          <a:stretch/>
        </p:blipFill>
        <p:spPr>
          <a:xfrm>
            <a:off x="7082876" y="3424749"/>
            <a:ext cx="1752600" cy="2080204"/>
          </a:xfrm>
          <a:prstGeom prst="rect">
            <a:avLst/>
          </a:prstGeom>
          <a:noFill/>
          <a:ln>
            <a:noFill/>
          </a:ln>
        </p:spPr>
      </p:pic>
      <p:sp>
        <p:nvSpPr>
          <p:cNvPr id="806" name="Shape 806"/>
          <p:cNvSpPr/>
          <p:nvPr/>
        </p:nvSpPr>
        <p:spPr>
          <a:xfrm>
            <a:off x="5094250" y="3033350"/>
            <a:ext cx="38613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800" u="none" cap="none" strike="noStrike">
                <a:solidFill>
                  <a:srgbClr val="000000"/>
                </a:solidFill>
                <a:latin typeface="Calibri"/>
                <a:ea typeface="Calibri"/>
                <a:cs typeface="Calibri"/>
                <a:sym typeface="Calibri"/>
              </a:rPr>
              <a:t>Marine Biodiversity Observation Network (MBON):</a:t>
            </a:r>
            <a:endParaRPr b="0" i="0" sz="1800" u="none" cap="none" strike="noStrike">
              <a:solidFill>
                <a:srgbClr val="000000"/>
              </a:solidFill>
              <a:latin typeface="Century Gothic"/>
              <a:ea typeface="Century Gothic"/>
              <a:cs typeface="Century Gothic"/>
              <a:sym typeface="Century Gothic"/>
            </a:endParaRPr>
          </a:p>
        </p:txBody>
      </p:sp>
      <p:pic>
        <p:nvPicPr>
          <p:cNvPr id="807" name="Shape 807"/>
          <p:cNvPicPr preferRelativeResize="0"/>
          <p:nvPr/>
        </p:nvPicPr>
        <p:blipFill rotWithShape="1">
          <a:blip r:embed="rId11">
            <a:alphaModFix/>
          </a:blip>
          <a:srcRect b="0" l="0" r="0" t="0"/>
          <a:stretch/>
        </p:blipFill>
        <p:spPr>
          <a:xfrm>
            <a:off x="879048" y="1690589"/>
            <a:ext cx="1387078" cy="601792"/>
          </a:xfrm>
          <a:prstGeom prst="rect">
            <a:avLst/>
          </a:prstGeom>
          <a:noFill/>
          <a:ln>
            <a:noFill/>
          </a:ln>
        </p:spPr>
      </p:pic>
      <p:pic>
        <p:nvPicPr>
          <p:cNvPr id="808" name="Shape 808"/>
          <p:cNvPicPr preferRelativeResize="0"/>
          <p:nvPr/>
        </p:nvPicPr>
        <p:blipFill rotWithShape="1">
          <a:blip r:embed="rId12">
            <a:alphaModFix/>
          </a:blip>
          <a:srcRect b="0" l="0" r="0" t="0"/>
          <a:stretch/>
        </p:blipFill>
        <p:spPr>
          <a:xfrm>
            <a:off x="5712498" y="1683609"/>
            <a:ext cx="747950" cy="424173"/>
          </a:xfrm>
          <a:prstGeom prst="rect">
            <a:avLst/>
          </a:prstGeom>
          <a:noFill/>
          <a:ln>
            <a:noFill/>
          </a:ln>
        </p:spPr>
      </p:pic>
      <p:pic>
        <p:nvPicPr>
          <p:cNvPr id="809" name="Shape 809"/>
          <p:cNvPicPr preferRelativeResize="0"/>
          <p:nvPr/>
        </p:nvPicPr>
        <p:blipFill rotWithShape="1">
          <a:blip r:embed="rId13">
            <a:alphaModFix/>
          </a:blip>
          <a:srcRect b="0" l="0" r="0" t="0"/>
          <a:stretch/>
        </p:blipFill>
        <p:spPr>
          <a:xfrm>
            <a:off x="5745422" y="2323582"/>
            <a:ext cx="773793" cy="390727"/>
          </a:xfrm>
          <a:prstGeom prst="rect">
            <a:avLst/>
          </a:prstGeom>
          <a:noFill/>
          <a:ln>
            <a:noFill/>
          </a:ln>
        </p:spPr>
      </p:pic>
      <p:pic>
        <p:nvPicPr>
          <p:cNvPr id="810" name="Shape 810"/>
          <p:cNvPicPr preferRelativeResize="0"/>
          <p:nvPr/>
        </p:nvPicPr>
        <p:blipFill rotWithShape="1">
          <a:blip r:embed="rId14">
            <a:alphaModFix/>
          </a:blip>
          <a:srcRect b="0" l="0" r="0" t="0"/>
          <a:stretch/>
        </p:blipFill>
        <p:spPr>
          <a:xfrm>
            <a:off x="3061412" y="2714299"/>
            <a:ext cx="1679025" cy="920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4" name="Shape 814"/>
        <p:cNvGrpSpPr/>
        <p:nvPr/>
      </p:nvGrpSpPr>
      <p:grpSpPr>
        <a:xfrm>
          <a:off x="0" y="0"/>
          <a:ext cx="0" cy="0"/>
          <a:chOff x="0" y="0"/>
          <a:chExt cx="0" cy="0"/>
        </a:xfrm>
      </p:grpSpPr>
      <p:sp>
        <p:nvSpPr>
          <p:cNvPr id="815" name="Shape 815"/>
          <p:cNvSpPr txBox="1"/>
          <p:nvPr>
            <p:ph type="title"/>
          </p:nvPr>
        </p:nvSpPr>
        <p:spPr>
          <a:xfrm>
            <a:off x="113201" y="78635"/>
            <a:ext cx="9139200" cy="444150"/>
          </a:xfrm>
          <a:prstGeom prst="rect">
            <a:avLst/>
          </a:prstGeom>
          <a:no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F5F5F5"/>
              </a:buClr>
              <a:buSzPts val="563"/>
              <a:buFont typeface="Rockwell"/>
              <a:buNone/>
            </a:pPr>
            <a:r>
              <a:rPr lang="en-US" sz="2250"/>
              <a:t>US </a:t>
            </a:r>
            <a:r>
              <a:rPr b="0" i="0" lang="en-US" sz="2250" u="none" cap="none" strike="noStrike">
                <a:solidFill>
                  <a:schemeClr val="lt1"/>
                </a:solidFill>
                <a:latin typeface="Rockwell"/>
                <a:ea typeface="Rockwell"/>
                <a:cs typeface="Rockwell"/>
                <a:sym typeface="Rockwell"/>
              </a:rPr>
              <a:t>MBON Demonstrations</a:t>
            </a:r>
            <a:endParaRPr/>
          </a:p>
        </p:txBody>
      </p:sp>
      <p:sp>
        <p:nvSpPr>
          <p:cNvPr id="816" name="Shape 816"/>
          <p:cNvSpPr txBox="1"/>
          <p:nvPr>
            <p:ph idx="1" type="body"/>
          </p:nvPr>
        </p:nvSpPr>
        <p:spPr>
          <a:xfrm>
            <a:off x="154750" y="1977175"/>
            <a:ext cx="5920500" cy="3516300"/>
          </a:xfrm>
          <a:prstGeom prst="rect">
            <a:avLst/>
          </a:prstGeom>
          <a:noFill/>
          <a:ln>
            <a:noFill/>
          </a:ln>
        </p:spPr>
        <p:txBody>
          <a:bodyPr anchorCtr="0" anchor="t" bIns="34275" lIns="68550" spcFirstLastPara="1" rIns="68550" wrap="square" tIns="34275">
            <a:noAutofit/>
          </a:bodyPr>
          <a:lstStyle/>
          <a:p>
            <a:pPr indent="-241300" lvl="0" marL="214313"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Century Gothic"/>
                <a:ea typeface="Century Gothic"/>
                <a:cs typeface="Century Gothic"/>
                <a:sym typeface="Century Gothic"/>
              </a:rPr>
              <a:t>Three US MBON demonstrations:  Santa Barbara Channel; Arctic;  Sanctuaries MBON (Florida Keys, </a:t>
            </a:r>
            <a:r>
              <a:rPr lang="en-US" sz="2000"/>
              <a:t>Flower Garden Banks, </a:t>
            </a:r>
            <a:r>
              <a:rPr b="0" i="0" lang="en-US" sz="2000" u="none" cap="none" strike="noStrike">
                <a:solidFill>
                  <a:schemeClr val="dk1"/>
                </a:solidFill>
                <a:latin typeface="Century Gothic"/>
                <a:ea typeface="Century Gothic"/>
                <a:cs typeface="Century Gothic"/>
                <a:sym typeface="Century Gothic"/>
              </a:rPr>
              <a:t>Monterey Bay</a:t>
            </a:r>
            <a:r>
              <a:rPr lang="en-US" sz="2000"/>
              <a:t>)</a:t>
            </a:r>
            <a:r>
              <a:rPr b="0" i="0" lang="en-US" sz="2000" u="none" cap="none" strike="noStrike">
                <a:solidFill>
                  <a:schemeClr val="dk1"/>
                </a:solidFill>
                <a:latin typeface="Century Gothic"/>
                <a:ea typeface="Century Gothic"/>
                <a:cs typeface="Century Gothic"/>
                <a:sym typeface="Century Gothic"/>
              </a:rPr>
              <a:t>.</a:t>
            </a:r>
            <a:endParaRPr sz="2000"/>
          </a:p>
          <a:p>
            <a:pPr indent="-241300" lvl="0" marL="214312" marR="0" rtl="0" algn="l">
              <a:lnSpc>
                <a:spcPct val="100000"/>
              </a:lnSpc>
              <a:spcBef>
                <a:spcPts val="360"/>
              </a:spcBef>
              <a:spcAft>
                <a:spcPts val="0"/>
              </a:spcAft>
              <a:buClr>
                <a:schemeClr val="dk1"/>
              </a:buClr>
              <a:buSzPts val="2000"/>
              <a:buFont typeface="Arial"/>
              <a:buChar char="•"/>
            </a:pPr>
            <a:r>
              <a:rPr b="0" i="0" lang="en-US" sz="2000" u="none" cap="none" strike="noStrike">
                <a:solidFill>
                  <a:schemeClr val="dk1"/>
                </a:solidFill>
                <a:latin typeface="Century Gothic"/>
                <a:ea typeface="Century Gothic"/>
                <a:cs typeface="Century Gothic"/>
                <a:sym typeface="Century Gothic"/>
              </a:rPr>
              <a:t>~17M from NASA, NOAA, BOEM, NSF and industry</a:t>
            </a:r>
            <a:endParaRPr b="0" i="0" sz="2000" u="none" cap="none" strike="noStrike">
              <a:solidFill>
                <a:schemeClr val="dk1"/>
              </a:solidFill>
              <a:latin typeface="Century Gothic"/>
              <a:ea typeface="Century Gothic"/>
              <a:cs typeface="Century Gothic"/>
              <a:sym typeface="Century Gothic"/>
            </a:endParaRPr>
          </a:p>
          <a:p>
            <a:pPr indent="-241300" lvl="0" marL="214313" marR="0" rtl="0" algn="l">
              <a:lnSpc>
                <a:spcPct val="100000"/>
              </a:lnSpc>
              <a:spcBef>
                <a:spcPts val="360"/>
              </a:spcBef>
              <a:spcAft>
                <a:spcPts val="0"/>
              </a:spcAft>
              <a:buClr>
                <a:schemeClr val="dk1"/>
              </a:buClr>
              <a:buSzPts val="2000"/>
              <a:buFont typeface="Arial"/>
              <a:buChar char="•"/>
            </a:pPr>
            <a:r>
              <a:rPr lang="en-US" sz="2000"/>
              <a:t>USGS/</a:t>
            </a:r>
            <a:r>
              <a:rPr b="0" i="0" lang="en-US" sz="2000" u="none" cap="none" strike="noStrike">
                <a:solidFill>
                  <a:schemeClr val="dk1"/>
                </a:solidFill>
                <a:latin typeface="Century Gothic"/>
                <a:ea typeface="Century Gothic"/>
                <a:cs typeface="Century Gothic"/>
                <a:sym typeface="Century Gothic"/>
              </a:rPr>
              <a:t>OBIS-USA and </a:t>
            </a:r>
            <a:r>
              <a:rPr lang="en-US" sz="2000"/>
              <a:t>IOC/IODE/</a:t>
            </a:r>
            <a:r>
              <a:rPr b="0" i="0" lang="en-US" sz="2000" u="none" cap="none" strike="noStrike">
                <a:solidFill>
                  <a:schemeClr val="dk1"/>
                </a:solidFill>
                <a:latin typeface="Century Gothic"/>
                <a:ea typeface="Century Gothic"/>
                <a:cs typeface="Century Gothic"/>
                <a:sym typeface="Century Gothic"/>
              </a:rPr>
              <a:t>OBIS data partnership </a:t>
            </a:r>
            <a:endParaRPr sz="2000"/>
          </a:p>
          <a:p>
            <a:pPr indent="-241300" lvl="0" marL="214313" marR="0" rtl="0" algn="l">
              <a:lnSpc>
                <a:spcPct val="100000"/>
              </a:lnSpc>
              <a:spcBef>
                <a:spcPts val="360"/>
              </a:spcBef>
              <a:spcAft>
                <a:spcPts val="0"/>
              </a:spcAft>
              <a:buClr>
                <a:schemeClr val="dk1"/>
              </a:buClr>
              <a:buSzPts val="2000"/>
              <a:buFont typeface="Arial"/>
              <a:buChar char="•"/>
            </a:pPr>
            <a:r>
              <a:rPr b="0" i="0" lang="en-US" sz="2000" u="none" cap="none" strike="noStrike">
                <a:solidFill>
                  <a:schemeClr val="dk1"/>
                </a:solidFill>
                <a:latin typeface="Century Gothic"/>
                <a:ea typeface="Century Gothic"/>
                <a:cs typeface="Century Gothic"/>
                <a:sym typeface="Century Gothic"/>
              </a:rPr>
              <a:t>Smithsonian/Marine GEO involvement</a:t>
            </a:r>
            <a:endParaRPr sz="2000"/>
          </a:p>
          <a:p>
            <a:pPr indent="0" lvl="0" marL="0" marR="0" rtl="0" algn="l">
              <a:lnSpc>
                <a:spcPct val="100000"/>
              </a:lnSpc>
              <a:spcBef>
                <a:spcPts val="360"/>
              </a:spcBef>
              <a:spcAft>
                <a:spcPts val="0"/>
              </a:spcAft>
              <a:buNone/>
            </a:pPr>
            <a:r>
              <a:t/>
            </a:r>
            <a:endParaRPr sz="2000"/>
          </a:p>
          <a:p>
            <a:pPr indent="0" lvl="0" marL="0" marR="0" rtl="0" algn="l">
              <a:lnSpc>
                <a:spcPct val="100000"/>
              </a:lnSpc>
              <a:spcBef>
                <a:spcPts val="270"/>
              </a:spcBef>
              <a:spcAft>
                <a:spcPts val="0"/>
              </a:spcAft>
              <a:buClr>
                <a:schemeClr val="dk1"/>
              </a:buClr>
              <a:buSzPts val="394"/>
              <a:buFont typeface="Century Gothic"/>
              <a:buNone/>
            </a:pPr>
            <a:r>
              <a:t/>
            </a:r>
            <a:endParaRPr b="0" i="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270"/>
              </a:spcBef>
              <a:spcAft>
                <a:spcPts val="0"/>
              </a:spcAft>
              <a:buClr>
                <a:schemeClr val="dk1"/>
              </a:buClr>
              <a:buSzPts val="338"/>
              <a:buFont typeface="Century Gothic"/>
              <a:buNone/>
            </a:pPr>
            <a:r>
              <a:t/>
            </a:r>
            <a:endParaRPr b="0" i="0" sz="135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270"/>
              </a:spcBef>
              <a:spcAft>
                <a:spcPts val="0"/>
              </a:spcAft>
              <a:buClr>
                <a:schemeClr val="dk1"/>
              </a:buClr>
              <a:buSzPts val="338"/>
              <a:buFont typeface="Century Gothic"/>
              <a:buNone/>
            </a:pPr>
            <a:r>
              <a:t/>
            </a:r>
            <a:endParaRPr b="0" i="0" sz="135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270"/>
              </a:spcBef>
              <a:spcAft>
                <a:spcPts val="0"/>
              </a:spcAft>
              <a:buClr>
                <a:schemeClr val="dk1"/>
              </a:buClr>
              <a:buSzPts val="338"/>
              <a:buFont typeface="Century Gothic"/>
              <a:buNone/>
            </a:pPr>
            <a:r>
              <a:t/>
            </a:r>
            <a:endParaRPr b="0" i="0" sz="135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270"/>
              </a:spcBef>
              <a:spcAft>
                <a:spcPts val="0"/>
              </a:spcAft>
              <a:buClr>
                <a:schemeClr val="dk1"/>
              </a:buClr>
              <a:buSzPts val="338"/>
              <a:buFont typeface="Century Gothic"/>
              <a:buNone/>
            </a:pPr>
            <a:r>
              <a:t/>
            </a:r>
            <a:endParaRPr b="0" i="0" sz="1350" u="none" cap="none" strike="noStrike">
              <a:solidFill>
                <a:schemeClr val="dk1"/>
              </a:solidFill>
              <a:latin typeface="Century Gothic"/>
              <a:ea typeface="Century Gothic"/>
              <a:cs typeface="Century Gothic"/>
              <a:sym typeface="Century Gothic"/>
            </a:endParaRPr>
          </a:p>
        </p:txBody>
      </p:sp>
      <p:pic>
        <p:nvPicPr>
          <p:cNvPr id="817" name="Shape 817"/>
          <p:cNvPicPr preferRelativeResize="0"/>
          <p:nvPr/>
        </p:nvPicPr>
        <p:blipFill rotWithShape="1">
          <a:blip r:embed="rId3">
            <a:alphaModFix/>
          </a:blip>
          <a:srcRect b="0" l="0" r="0" t="0"/>
          <a:stretch/>
        </p:blipFill>
        <p:spPr>
          <a:xfrm>
            <a:off x="1618029" y="6131663"/>
            <a:ext cx="631031" cy="522685"/>
          </a:xfrm>
          <a:prstGeom prst="rect">
            <a:avLst/>
          </a:prstGeom>
          <a:noFill/>
          <a:ln>
            <a:noFill/>
          </a:ln>
        </p:spPr>
      </p:pic>
      <p:pic>
        <p:nvPicPr>
          <p:cNvPr id="818" name="Shape 818"/>
          <p:cNvPicPr preferRelativeResize="0"/>
          <p:nvPr/>
        </p:nvPicPr>
        <p:blipFill rotWithShape="1">
          <a:blip r:embed="rId4">
            <a:alphaModFix/>
          </a:blip>
          <a:srcRect b="0" l="0" r="0" t="0"/>
          <a:stretch/>
        </p:blipFill>
        <p:spPr>
          <a:xfrm>
            <a:off x="2374685" y="6063551"/>
            <a:ext cx="858441" cy="644129"/>
          </a:xfrm>
          <a:prstGeom prst="rect">
            <a:avLst/>
          </a:prstGeom>
          <a:noFill/>
          <a:ln>
            <a:noFill/>
          </a:ln>
        </p:spPr>
      </p:pic>
      <p:pic>
        <p:nvPicPr>
          <p:cNvPr id="819" name="Shape 819"/>
          <p:cNvPicPr preferRelativeResize="0"/>
          <p:nvPr/>
        </p:nvPicPr>
        <p:blipFill rotWithShape="1">
          <a:blip r:embed="rId5">
            <a:alphaModFix/>
          </a:blip>
          <a:srcRect b="0" l="0" r="0" t="0"/>
          <a:stretch/>
        </p:blipFill>
        <p:spPr>
          <a:xfrm>
            <a:off x="3282518" y="6043304"/>
            <a:ext cx="681038" cy="684610"/>
          </a:xfrm>
          <a:prstGeom prst="rect">
            <a:avLst/>
          </a:prstGeom>
          <a:noFill/>
          <a:ln>
            <a:noFill/>
          </a:ln>
        </p:spPr>
      </p:pic>
      <p:pic>
        <p:nvPicPr>
          <p:cNvPr id="820" name="Shape 820"/>
          <p:cNvPicPr preferRelativeResize="0"/>
          <p:nvPr/>
        </p:nvPicPr>
        <p:blipFill rotWithShape="1">
          <a:blip r:embed="rId6">
            <a:alphaModFix/>
          </a:blip>
          <a:srcRect b="0" l="0" r="0" t="0"/>
          <a:stretch/>
        </p:blipFill>
        <p:spPr>
          <a:xfrm>
            <a:off x="4109012" y="6131676"/>
            <a:ext cx="758428" cy="522685"/>
          </a:xfrm>
          <a:prstGeom prst="rect">
            <a:avLst/>
          </a:prstGeom>
          <a:noFill/>
          <a:ln>
            <a:noFill/>
          </a:ln>
        </p:spPr>
      </p:pic>
      <p:pic>
        <p:nvPicPr>
          <p:cNvPr id="821" name="Shape 821"/>
          <p:cNvPicPr preferRelativeResize="0"/>
          <p:nvPr/>
        </p:nvPicPr>
        <p:blipFill rotWithShape="1">
          <a:blip r:embed="rId7">
            <a:alphaModFix/>
          </a:blip>
          <a:srcRect b="0" l="0" r="0" t="0"/>
          <a:stretch/>
        </p:blipFill>
        <p:spPr>
          <a:xfrm>
            <a:off x="5012897" y="6127851"/>
            <a:ext cx="532210" cy="660797"/>
          </a:xfrm>
          <a:prstGeom prst="rect">
            <a:avLst/>
          </a:prstGeom>
          <a:noFill/>
          <a:ln>
            <a:noFill/>
          </a:ln>
        </p:spPr>
      </p:pic>
      <p:pic>
        <p:nvPicPr>
          <p:cNvPr id="822" name="Shape 822"/>
          <p:cNvPicPr preferRelativeResize="0"/>
          <p:nvPr/>
        </p:nvPicPr>
        <p:blipFill rotWithShape="1">
          <a:blip r:embed="rId8">
            <a:alphaModFix/>
          </a:blip>
          <a:srcRect b="0" l="0" r="0" t="0"/>
          <a:stretch/>
        </p:blipFill>
        <p:spPr>
          <a:xfrm>
            <a:off x="911990" y="6078076"/>
            <a:ext cx="629841" cy="629840"/>
          </a:xfrm>
          <a:prstGeom prst="rect">
            <a:avLst/>
          </a:prstGeom>
          <a:noFill/>
          <a:ln>
            <a:noFill/>
          </a:ln>
        </p:spPr>
      </p:pic>
      <p:pic>
        <p:nvPicPr>
          <p:cNvPr id="823" name="Shape 823"/>
          <p:cNvPicPr preferRelativeResize="0"/>
          <p:nvPr/>
        </p:nvPicPr>
        <p:blipFill rotWithShape="1">
          <a:blip r:embed="rId9">
            <a:alphaModFix/>
          </a:blip>
          <a:srcRect b="0" l="0" r="0" t="0"/>
          <a:stretch/>
        </p:blipFill>
        <p:spPr>
          <a:xfrm>
            <a:off x="154762" y="6127839"/>
            <a:ext cx="681038" cy="515540"/>
          </a:xfrm>
          <a:prstGeom prst="rect">
            <a:avLst/>
          </a:prstGeom>
          <a:noFill/>
          <a:ln cap="flat" cmpd="sng" w="9525">
            <a:solidFill>
              <a:srgbClr val="000000"/>
            </a:solidFill>
            <a:prstDash val="solid"/>
            <a:miter lim="800000"/>
            <a:headEnd len="med" w="med" type="none"/>
            <a:tailEnd len="med" w="med" type="none"/>
          </a:ln>
        </p:spPr>
      </p:pic>
      <p:sp>
        <p:nvSpPr>
          <p:cNvPr id="824" name="Shape 824"/>
          <p:cNvSpPr txBox="1"/>
          <p:nvPr/>
        </p:nvSpPr>
        <p:spPr>
          <a:xfrm>
            <a:off x="8111172" y="4753876"/>
            <a:ext cx="931069" cy="277415"/>
          </a:xfrm>
          <a:prstGeom prst="rect">
            <a:avLst/>
          </a:prstGeom>
          <a:noFill/>
          <a:ln>
            <a:noFill/>
          </a:ln>
        </p:spPr>
        <p:txBody>
          <a:bodyPr anchorCtr="0" anchor="t" bIns="34200" lIns="68450" spcFirstLastPara="1" rIns="68450" wrap="square" tIns="34200">
            <a:noAutofit/>
          </a:bodyPr>
          <a:lstStyle/>
          <a:p>
            <a:pPr indent="0" lvl="0" marL="0" marR="0" rtl="0" algn="r">
              <a:spcBef>
                <a:spcPts val="0"/>
              </a:spcBef>
              <a:spcAft>
                <a:spcPts val="0"/>
              </a:spcAft>
              <a:buNone/>
            </a:pPr>
            <a:r>
              <a:rPr lang="en-US" sz="900">
                <a:solidFill>
                  <a:srgbClr val="000000"/>
                </a:solidFill>
                <a:latin typeface="Century Gothic"/>
                <a:ea typeface="Century Gothic"/>
                <a:cs typeface="Century Gothic"/>
                <a:sym typeface="Century Gothic"/>
              </a:rPr>
              <a:t>Credit: MBARI</a:t>
            </a:r>
            <a:endParaRPr/>
          </a:p>
        </p:txBody>
      </p:sp>
      <p:pic>
        <p:nvPicPr>
          <p:cNvPr descr="E_DNA_MBARI_technology3.png" id="825" name="Shape 825"/>
          <p:cNvPicPr preferRelativeResize="0"/>
          <p:nvPr/>
        </p:nvPicPr>
        <p:blipFill rotWithShape="1">
          <a:blip r:embed="rId10">
            <a:alphaModFix/>
          </a:blip>
          <a:srcRect b="3991" l="0" r="0" t="34254"/>
          <a:stretch/>
        </p:blipFill>
        <p:spPr>
          <a:xfrm>
            <a:off x="6075325" y="3246250"/>
            <a:ext cx="2990100" cy="2316125"/>
          </a:xfrm>
          <a:prstGeom prst="rect">
            <a:avLst/>
          </a:prstGeom>
          <a:noFill/>
          <a:ln>
            <a:noFill/>
          </a:ln>
        </p:spPr>
      </p:pic>
      <p:grpSp>
        <p:nvGrpSpPr>
          <p:cNvPr id="826" name="Shape 826"/>
          <p:cNvGrpSpPr/>
          <p:nvPr/>
        </p:nvGrpSpPr>
        <p:grpSpPr>
          <a:xfrm>
            <a:off x="6290889" y="4311104"/>
            <a:ext cx="2853122" cy="1182617"/>
            <a:chOff x="71578" y="2269619"/>
            <a:chExt cx="8680019" cy="3597862"/>
          </a:xfrm>
        </p:grpSpPr>
        <p:pic>
          <p:nvPicPr>
            <p:cNvPr id="827" name="Shape 827"/>
            <p:cNvPicPr preferRelativeResize="0"/>
            <p:nvPr/>
          </p:nvPicPr>
          <p:blipFill rotWithShape="1">
            <a:blip r:embed="rId11">
              <a:alphaModFix amt="40000"/>
            </a:blip>
            <a:srcRect b="0" l="0" r="0" t="0"/>
            <a:stretch/>
          </p:blipFill>
          <p:spPr>
            <a:xfrm>
              <a:off x="71578" y="2269619"/>
              <a:ext cx="7785115" cy="3447485"/>
            </a:xfrm>
            <a:prstGeom prst="rect">
              <a:avLst/>
            </a:prstGeom>
            <a:noFill/>
            <a:ln>
              <a:noFill/>
            </a:ln>
          </p:spPr>
        </p:pic>
        <p:sp>
          <p:nvSpPr>
            <p:cNvPr id="828" name="Shape 828"/>
            <p:cNvSpPr txBox="1"/>
            <p:nvPr/>
          </p:nvSpPr>
          <p:spPr>
            <a:xfrm>
              <a:off x="5381025" y="5024655"/>
              <a:ext cx="3370572" cy="842826"/>
            </a:xfrm>
            <a:prstGeom prst="rect">
              <a:avLst/>
            </a:prstGeom>
            <a:noFill/>
            <a:ln>
              <a:noFill/>
            </a:ln>
            <a:effectLst>
              <a:reflection blurRad="0" dir="5400000" dist="38100" endA="0" fadeDir="5400012" kx="0" rotWithShape="0" algn="bl" stPos="0" sy="-100000" ky="0"/>
            </a:effectLst>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FFFFFF"/>
                  </a:solidFill>
                  <a:latin typeface="Arial"/>
                  <a:ea typeface="Arial"/>
                  <a:cs typeface="Arial"/>
                  <a:sym typeface="Arial"/>
                </a:rPr>
                <a:t>Florida Keys</a:t>
              </a:r>
              <a:endParaRPr/>
            </a:p>
          </p:txBody>
        </p:sp>
        <p:sp>
          <p:nvSpPr>
            <p:cNvPr id="829" name="Shape 829"/>
            <p:cNvSpPr txBox="1"/>
            <p:nvPr/>
          </p:nvSpPr>
          <p:spPr>
            <a:xfrm>
              <a:off x="4044531" y="3571943"/>
              <a:ext cx="3624144" cy="8428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FFFFFF"/>
                  </a:solidFill>
                  <a:latin typeface="Arial"/>
                  <a:ea typeface="Arial"/>
                  <a:cs typeface="Arial"/>
                  <a:sym typeface="Arial"/>
                </a:rPr>
                <a:t>Monterey Bay</a:t>
              </a:r>
              <a:endParaRPr/>
            </a:p>
          </p:txBody>
        </p:sp>
        <p:sp>
          <p:nvSpPr>
            <p:cNvPr id="830" name="Shape 830"/>
            <p:cNvSpPr txBox="1"/>
            <p:nvPr/>
          </p:nvSpPr>
          <p:spPr>
            <a:xfrm>
              <a:off x="4207517" y="4209542"/>
              <a:ext cx="4155675" cy="8428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FFFFFF"/>
                  </a:solidFill>
                  <a:latin typeface="Arial"/>
                  <a:ea typeface="Arial"/>
                  <a:cs typeface="Arial"/>
                  <a:sym typeface="Arial"/>
                </a:rPr>
                <a:t>Channel Islands</a:t>
              </a:r>
              <a:endParaRPr/>
            </a:p>
          </p:txBody>
        </p:sp>
        <p:sp>
          <p:nvSpPr>
            <p:cNvPr id="831" name="Shape 831"/>
            <p:cNvSpPr txBox="1"/>
            <p:nvPr/>
          </p:nvSpPr>
          <p:spPr>
            <a:xfrm>
              <a:off x="2747881" y="2318482"/>
              <a:ext cx="3370572" cy="8428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FFFFFF"/>
                  </a:solidFill>
                  <a:latin typeface="Arial"/>
                  <a:ea typeface="Arial"/>
                  <a:cs typeface="Arial"/>
                  <a:sym typeface="Arial"/>
                </a:rPr>
                <a:t>Chukchi Sea</a:t>
              </a:r>
              <a:endParaRPr/>
            </a:p>
          </p:txBody>
        </p:sp>
      </p:grpSp>
      <p:pic>
        <p:nvPicPr>
          <p:cNvPr id="832" name="Shape 832"/>
          <p:cNvPicPr preferRelativeResize="0"/>
          <p:nvPr/>
        </p:nvPicPr>
        <p:blipFill rotWithShape="1">
          <a:blip r:embed="rId12">
            <a:alphaModFix/>
          </a:blip>
          <a:srcRect b="0" l="0" r="0" t="0"/>
          <a:stretch/>
        </p:blipFill>
        <p:spPr>
          <a:xfrm>
            <a:off x="1421735" y="729723"/>
            <a:ext cx="5656410" cy="95210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6" name="Shape 836"/>
        <p:cNvGrpSpPr/>
        <p:nvPr/>
      </p:nvGrpSpPr>
      <p:grpSpPr>
        <a:xfrm>
          <a:off x="0" y="0"/>
          <a:ext cx="0" cy="0"/>
          <a:chOff x="0" y="0"/>
          <a:chExt cx="0" cy="0"/>
        </a:xfrm>
      </p:grpSpPr>
      <p:sp>
        <p:nvSpPr>
          <p:cNvPr id="837" name="Shape 837"/>
          <p:cNvSpPr txBox="1"/>
          <p:nvPr>
            <p:ph idx="1" type="body"/>
          </p:nvPr>
        </p:nvSpPr>
        <p:spPr>
          <a:xfrm>
            <a:off x="5130800" y="2622550"/>
            <a:ext cx="3022500" cy="3396600"/>
          </a:xfrm>
          <a:prstGeom prst="rect">
            <a:avLst/>
          </a:prstGeom>
          <a:solidFill>
            <a:schemeClr val="lt1"/>
          </a:solidFill>
          <a:ln cap="flat" cmpd="sng" w="9525">
            <a:solidFill>
              <a:schemeClr val="dk1"/>
            </a:solidFill>
            <a:prstDash val="solid"/>
            <a:miter lim="800000"/>
            <a:headEnd len="med" w="med" type="none"/>
            <a:tailEnd len="med" w="med" type="none"/>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GEO Plenary, Mexico (2015)</a:t>
            </a:r>
            <a:endParaRPr/>
          </a:p>
          <a:p>
            <a:pPr indent="0" lvl="0" marL="0" marR="0" rtl="0" algn="l">
              <a:lnSpc>
                <a:spcPct val="90000"/>
              </a:lnSpc>
              <a:spcBef>
                <a:spcPts val="60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Convention of Biological Diversity (Montreal, Apr 24, 2016)</a:t>
            </a:r>
            <a:endParaRPr/>
          </a:p>
          <a:p>
            <a:pPr indent="0" lvl="0" marL="0" marR="0" rtl="0" algn="l">
              <a:lnSpc>
                <a:spcPct val="90000"/>
              </a:lnSpc>
              <a:spcBef>
                <a:spcPts val="60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GEO BON Open Science Meeting (Leipzig, Jul 4-6,2016)</a:t>
            </a:r>
            <a:endParaRPr/>
          </a:p>
          <a:p>
            <a:pPr indent="0" lvl="0" marL="0" marR="0" rtl="0" algn="l">
              <a:lnSpc>
                <a:spcPct val="90000"/>
              </a:lnSpc>
              <a:spcBef>
                <a:spcPts val="60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Pole-to-Pole in the Americas Workshop (Puerto Morelos, Mexico, Sep 26-30, 2016)</a:t>
            </a:r>
            <a:endParaRPr/>
          </a:p>
          <a:p>
            <a:pPr indent="0" lvl="0" marL="0" marR="0" rtl="0" algn="l">
              <a:lnSpc>
                <a:spcPct val="90000"/>
              </a:lnSpc>
              <a:spcBef>
                <a:spcPts val="60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GEO-XIII Plenary (St Petersburg, Russia, Nov 9-10, 2016)</a:t>
            </a:r>
            <a:endParaRPr/>
          </a:p>
          <a:p>
            <a:pPr indent="0" lvl="0" marL="0" marR="0" rtl="0" algn="l">
              <a:lnSpc>
                <a:spcPct val="90000"/>
              </a:lnSpc>
              <a:spcBef>
                <a:spcPts val="60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Animal Telemetry Netw. – Mar’17</a:t>
            </a:r>
            <a:endParaRPr/>
          </a:p>
          <a:p>
            <a:pPr indent="0" lvl="0" marL="0" marR="0" rtl="0" algn="l">
              <a:lnSpc>
                <a:spcPct val="90000"/>
              </a:lnSpc>
              <a:spcBef>
                <a:spcPts val="60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OBIS Workshops</a:t>
            </a:r>
            <a:endParaRPr/>
          </a:p>
          <a:p>
            <a:pPr indent="0" lvl="0" marL="0" marR="0" rtl="0" algn="l">
              <a:lnSpc>
                <a:spcPct val="90000"/>
              </a:lnSpc>
              <a:spcBef>
                <a:spcPts val="60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GEO Plenary-Oct 2017</a:t>
            </a:r>
            <a:endParaRPr/>
          </a:p>
          <a:p>
            <a:pPr indent="0" lvl="0" marL="0" rtl="0">
              <a:lnSpc>
                <a:spcPct val="90000"/>
              </a:lnSpc>
              <a:spcBef>
                <a:spcPts val="600"/>
              </a:spcBef>
              <a:spcAft>
                <a:spcPts val="0"/>
              </a:spcAft>
              <a:buClr>
                <a:schemeClr val="dk1"/>
              </a:buClr>
              <a:buSzPts val="1100"/>
              <a:buFont typeface="Century Gothic"/>
              <a:buNone/>
            </a:pPr>
            <a:r>
              <a:rPr lang="en-US" sz="1100"/>
              <a:t>AmeriGEOSS – Aug 2018 Brazil</a:t>
            </a:r>
            <a:endParaRPr b="0" i="0" sz="1100" u="none" cap="none" strike="noStrike">
              <a:solidFill>
                <a:srgbClr val="000000"/>
              </a:solidFill>
              <a:latin typeface="Century Gothic"/>
              <a:ea typeface="Century Gothic"/>
              <a:cs typeface="Century Gothic"/>
              <a:sym typeface="Century Gothic"/>
            </a:endParaRPr>
          </a:p>
        </p:txBody>
      </p:sp>
      <p:grpSp>
        <p:nvGrpSpPr>
          <p:cNvPr id="838" name="Shape 838"/>
          <p:cNvGrpSpPr/>
          <p:nvPr/>
        </p:nvGrpSpPr>
        <p:grpSpPr>
          <a:xfrm>
            <a:off x="1066800" y="1614487"/>
            <a:ext cx="3292475" cy="3402012"/>
            <a:chOff x="0" y="0"/>
            <a:chExt cx="2147483647" cy="2147483647"/>
          </a:xfrm>
        </p:grpSpPr>
        <p:pic>
          <p:nvPicPr>
            <p:cNvPr id="839" name="Shape 839"/>
            <p:cNvPicPr preferRelativeResize="0"/>
            <p:nvPr/>
          </p:nvPicPr>
          <p:blipFill rotWithShape="1">
            <a:blip r:embed="rId3">
              <a:alphaModFix/>
            </a:blip>
            <a:srcRect b="0" l="0" r="0" t="0"/>
            <a:stretch/>
          </p:blipFill>
          <p:spPr>
            <a:xfrm>
              <a:off x="0" y="0"/>
              <a:ext cx="2147483647" cy="2147483647"/>
            </a:xfrm>
            <a:prstGeom prst="rect">
              <a:avLst/>
            </a:prstGeom>
            <a:noFill/>
            <a:ln>
              <a:noFill/>
            </a:ln>
          </p:spPr>
        </p:pic>
        <p:sp>
          <p:nvSpPr>
            <p:cNvPr id="840" name="Shape 840"/>
            <p:cNvSpPr/>
            <p:nvPr/>
          </p:nvSpPr>
          <p:spPr>
            <a:xfrm>
              <a:off x="1754004240" y="53986111"/>
              <a:ext cx="135258555" cy="1945139482"/>
            </a:xfrm>
            <a:prstGeom prst="upDownArrow">
              <a:avLst>
                <a:gd fmla="val 50000" name="adj1"/>
                <a:gd fmla="val 671" name="adj2"/>
              </a:avLst>
            </a:prstGeom>
            <a:solidFill>
              <a:srgbClr val="B8B8B8"/>
            </a:solidFill>
            <a:ln cap="flat" cmpd="sng" w="25400">
              <a:solidFill>
                <a:schemeClr val="dk1"/>
              </a:solidFill>
              <a:prstDash val="solid"/>
              <a:miter lim="800000"/>
              <a:headEnd len="med" w="med" type="none"/>
              <a:tailEnd len="med" w="med"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entury Gothic"/>
                <a:ea typeface="Century Gothic"/>
                <a:cs typeface="Century Gothic"/>
                <a:sym typeface="Century Gothic"/>
              </a:endParaRPr>
            </a:p>
          </p:txBody>
        </p:sp>
        <p:sp>
          <p:nvSpPr>
            <p:cNvPr id="841" name="Shape 841"/>
            <p:cNvSpPr txBox="1"/>
            <p:nvPr/>
          </p:nvSpPr>
          <p:spPr>
            <a:xfrm>
              <a:off x="1357130256" y="1444156408"/>
              <a:ext cx="605916218" cy="19091422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Calibri"/>
                <a:buNone/>
              </a:pPr>
              <a:r>
                <a:rPr b="0" i="0" lang="en-US" sz="1000" u="none">
                  <a:solidFill>
                    <a:srgbClr val="000000"/>
                  </a:solidFill>
                  <a:latin typeface="Calibri"/>
                  <a:ea typeface="Calibri"/>
                  <a:cs typeface="Calibri"/>
                  <a:sym typeface="Calibri"/>
                </a:rPr>
                <a:t>Argentina</a:t>
              </a:r>
              <a:endParaRPr/>
            </a:p>
          </p:txBody>
        </p:sp>
        <p:sp>
          <p:nvSpPr>
            <p:cNvPr id="842" name="Shape 842"/>
            <p:cNvSpPr txBox="1"/>
            <p:nvPr/>
          </p:nvSpPr>
          <p:spPr>
            <a:xfrm>
              <a:off x="1041911611" y="1390170188"/>
              <a:ext cx="385181416" cy="19091422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Calibri"/>
                <a:buNone/>
              </a:pPr>
              <a:r>
                <a:rPr b="0" i="0" lang="en-US" sz="1000" u="none">
                  <a:solidFill>
                    <a:srgbClr val="000000"/>
                  </a:solidFill>
                  <a:latin typeface="Calibri"/>
                  <a:ea typeface="Calibri"/>
                  <a:cs typeface="Calibri"/>
                  <a:sym typeface="Calibri"/>
                </a:rPr>
                <a:t>Chile</a:t>
              </a:r>
              <a:endParaRPr/>
            </a:p>
          </p:txBody>
        </p:sp>
        <p:sp>
          <p:nvSpPr>
            <p:cNvPr id="843" name="Shape 843"/>
            <p:cNvSpPr txBox="1"/>
            <p:nvPr/>
          </p:nvSpPr>
          <p:spPr>
            <a:xfrm>
              <a:off x="1487938565" y="1165967786"/>
              <a:ext cx="408635257" cy="19091422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Calibri"/>
                <a:buNone/>
              </a:pPr>
              <a:r>
                <a:rPr b="0" i="0" lang="en-US" sz="1000" u="none">
                  <a:solidFill>
                    <a:srgbClr val="000000"/>
                  </a:solidFill>
                  <a:latin typeface="Calibri"/>
                  <a:ea typeface="Calibri"/>
                  <a:cs typeface="Calibri"/>
                  <a:sym typeface="Calibri"/>
                </a:rPr>
                <a:t>Brazil</a:t>
              </a:r>
              <a:endParaRPr/>
            </a:p>
          </p:txBody>
        </p:sp>
        <p:sp>
          <p:nvSpPr>
            <p:cNvPr id="844" name="Shape 844"/>
            <p:cNvSpPr txBox="1"/>
            <p:nvPr/>
          </p:nvSpPr>
          <p:spPr>
            <a:xfrm>
              <a:off x="903311780" y="1086071202"/>
              <a:ext cx="531418446" cy="19091422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Calibri"/>
                <a:buNone/>
              </a:pPr>
              <a:r>
                <a:rPr b="0" i="0" lang="en-US" sz="1000" u="none">
                  <a:solidFill>
                    <a:srgbClr val="000000"/>
                  </a:solidFill>
                  <a:latin typeface="Calibri"/>
                  <a:ea typeface="Calibri"/>
                  <a:cs typeface="Calibri"/>
                  <a:sym typeface="Calibri"/>
                </a:rPr>
                <a:t>Ecuador</a:t>
              </a:r>
              <a:endParaRPr/>
            </a:p>
          </p:txBody>
        </p:sp>
        <p:sp>
          <p:nvSpPr>
            <p:cNvPr id="845" name="Shape 845"/>
            <p:cNvSpPr txBox="1"/>
            <p:nvPr/>
          </p:nvSpPr>
          <p:spPr>
            <a:xfrm>
              <a:off x="655590568" y="834051093"/>
              <a:ext cx="490031025" cy="19091422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Calibri"/>
                <a:buNone/>
              </a:pPr>
              <a:r>
                <a:rPr b="0" i="0" lang="en-US" sz="1000" u="none">
                  <a:solidFill>
                    <a:srgbClr val="000000"/>
                  </a:solidFill>
                  <a:latin typeface="Calibri"/>
                  <a:ea typeface="Calibri"/>
                  <a:cs typeface="Calibri"/>
                  <a:sym typeface="Calibri"/>
                </a:rPr>
                <a:t>Mexico</a:t>
              </a:r>
              <a:endParaRPr/>
            </a:p>
          </p:txBody>
        </p:sp>
        <p:sp>
          <p:nvSpPr>
            <p:cNvPr id="846" name="Shape 846"/>
            <p:cNvSpPr txBox="1"/>
            <p:nvPr/>
          </p:nvSpPr>
          <p:spPr>
            <a:xfrm>
              <a:off x="1244514730" y="962215793"/>
              <a:ext cx="592120224" cy="19091422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Calibri"/>
                <a:buNone/>
              </a:pPr>
              <a:r>
                <a:rPr b="0" i="0" lang="en-US" sz="1000" u="none">
                  <a:solidFill>
                    <a:srgbClr val="000000"/>
                  </a:solidFill>
                  <a:latin typeface="Calibri"/>
                  <a:ea typeface="Calibri"/>
                  <a:cs typeface="Calibri"/>
                  <a:sym typeface="Calibri"/>
                </a:rPr>
                <a:t>Colombia</a:t>
              </a:r>
              <a:endParaRPr/>
            </a:p>
          </p:txBody>
        </p:sp>
        <p:sp>
          <p:nvSpPr>
            <p:cNvPr id="847" name="Shape 847"/>
            <p:cNvSpPr txBox="1"/>
            <p:nvPr/>
          </p:nvSpPr>
          <p:spPr>
            <a:xfrm>
              <a:off x="903311780" y="635759600"/>
              <a:ext cx="346552842" cy="19091422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Calibri"/>
                <a:buNone/>
              </a:pPr>
              <a:r>
                <a:rPr b="0" i="0" lang="en-US" sz="1000" u="none">
                  <a:solidFill>
                    <a:srgbClr val="000000"/>
                  </a:solidFill>
                  <a:latin typeface="Calibri"/>
                  <a:ea typeface="Calibri"/>
                  <a:cs typeface="Calibri"/>
                  <a:sym typeface="Calibri"/>
                </a:rPr>
                <a:t>USA</a:t>
              </a:r>
              <a:endParaRPr/>
            </a:p>
          </p:txBody>
        </p:sp>
        <p:sp>
          <p:nvSpPr>
            <p:cNvPr id="848" name="Shape 848"/>
            <p:cNvSpPr txBox="1"/>
            <p:nvPr/>
          </p:nvSpPr>
          <p:spPr>
            <a:xfrm>
              <a:off x="946374712" y="1827894918"/>
              <a:ext cx="623850774" cy="19091422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Calibri"/>
                <a:buNone/>
              </a:pPr>
              <a:r>
                <a:rPr b="0" i="0" lang="en-US" sz="1000" u="none">
                  <a:solidFill>
                    <a:srgbClr val="000000"/>
                  </a:solidFill>
                  <a:latin typeface="Calibri"/>
                  <a:ea typeface="Calibri"/>
                  <a:cs typeface="Calibri"/>
                  <a:sym typeface="Calibri"/>
                </a:rPr>
                <a:t>Antarctica</a:t>
              </a:r>
              <a:endParaRPr/>
            </a:p>
          </p:txBody>
        </p:sp>
        <p:sp>
          <p:nvSpPr>
            <p:cNvPr id="849" name="Shape 849"/>
            <p:cNvSpPr txBox="1"/>
            <p:nvPr/>
          </p:nvSpPr>
          <p:spPr>
            <a:xfrm>
              <a:off x="316175828" y="36386468"/>
              <a:ext cx="419671873" cy="19091422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Calibri"/>
                <a:buNone/>
              </a:pPr>
              <a:r>
                <a:rPr b="0" i="0" lang="en-US" sz="1000" u="none">
                  <a:solidFill>
                    <a:srgbClr val="000000"/>
                  </a:solidFill>
                  <a:latin typeface="Calibri"/>
                  <a:ea typeface="Calibri"/>
                  <a:cs typeface="Calibri"/>
                  <a:sym typeface="Calibri"/>
                </a:rPr>
                <a:t>Arctic</a:t>
              </a:r>
              <a:endParaRPr/>
            </a:p>
          </p:txBody>
        </p:sp>
        <p:sp>
          <p:nvSpPr>
            <p:cNvPr id="850" name="Shape 850"/>
            <p:cNvSpPr txBox="1"/>
            <p:nvPr/>
          </p:nvSpPr>
          <p:spPr>
            <a:xfrm>
              <a:off x="655590568" y="349955124"/>
              <a:ext cx="498308208" cy="19091422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Calibri"/>
                <a:buNone/>
              </a:pPr>
              <a:r>
                <a:rPr b="0" i="0" lang="en-US" sz="1000" u="none">
                  <a:solidFill>
                    <a:srgbClr val="000000"/>
                  </a:solidFill>
                  <a:latin typeface="Calibri"/>
                  <a:ea typeface="Calibri"/>
                  <a:cs typeface="Calibri"/>
                  <a:sym typeface="Calibri"/>
                </a:rPr>
                <a:t>Canada</a:t>
              </a:r>
              <a:endParaRPr/>
            </a:p>
          </p:txBody>
        </p:sp>
        <p:sp>
          <p:nvSpPr>
            <p:cNvPr id="851" name="Shape 851"/>
            <p:cNvSpPr txBox="1"/>
            <p:nvPr/>
          </p:nvSpPr>
          <p:spPr>
            <a:xfrm>
              <a:off x="1136703951" y="854621747"/>
              <a:ext cx="426569842" cy="19091422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Calibri"/>
                <a:buNone/>
              </a:pPr>
              <a:r>
                <a:rPr b="0" i="0" lang="en-US" sz="1000" u="none">
                  <a:solidFill>
                    <a:srgbClr val="000000"/>
                  </a:solidFill>
                  <a:latin typeface="Calibri"/>
                  <a:ea typeface="Calibri"/>
                  <a:cs typeface="Calibri"/>
                  <a:sym typeface="Calibri"/>
                </a:rPr>
                <a:t>Belize</a:t>
              </a:r>
              <a:endParaRPr/>
            </a:p>
          </p:txBody>
        </p:sp>
        <p:sp>
          <p:nvSpPr>
            <p:cNvPr id="852" name="Shape 852"/>
            <p:cNvSpPr txBox="1"/>
            <p:nvPr/>
          </p:nvSpPr>
          <p:spPr>
            <a:xfrm>
              <a:off x="792620958" y="962215793"/>
              <a:ext cx="527279883" cy="19091422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Calibri"/>
                <a:buNone/>
              </a:pPr>
              <a:r>
                <a:rPr b="0" i="0" lang="en-US" sz="1000" u="none">
                  <a:solidFill>
                    <a:srgbClr val="000000"/>
                  </a:solidFill>
                  <a:latin typeface="Calibri"/>
                  <a:ea typeface="Calibri"/>
                  <a:cs typeface="Calibri"/>
                  <a:sym typeface="Calibri"/>
                </a:rPr>
                <a:t>Panama</a:t>
              </a:r>
              <a:endParaRPr/>
            </a:p>
          </p:txBody>
        </p:sp>
      </p:grpSp>
      <p:sp>
        <p:nvSpPr>
          <p:cNvPr id="853" name="Shape 853"/>
          <p:cNvSpPr txBox="1"/>
          <p:nvPr/>
        </p:nvSpPr>
        <p:spPr>
          <a:xfrm>
            <a:off x="3432175" y="3922712"/>
            <a:ext cx="430212" cy="2476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Calibri"/>
              <a:buNone/>
            </a:pPr>
            <a:r>
              <a:rPr b="0" i="0" lang="en-US" sz="1000" u="none">
                <a:solidFill>
                  <a:srgbClr val="000000"/>
                </a:solidFill>
                <a:latin typeface="Calibri"/>
                <a:ea typeface="Calibri"/>
                <a:cs typeface="Calibri"/>
                <a:sym typeface="Calibri"/>
              </a:rPr>
              <a:t>Peru</a:t>
            </a:r>
            <a:endParaRPr/>
          </a:p>
        </p:txBody>
      </p:sp>
      <p:pic>
        <p:nvPicPr>
          <p:cNvPr descr="AmeriGEOSS logo" id="854" name="Shape 854"/>
          <p:cNvPicPr preferRelativeResize="0"/>
          <p:nvPr/>
        </p:nvPicPr>
        <p:blipFill rotWithShape="1">
          <a:blip r:embed="rId4">
            <a:alphaModFix/>
          </a:blip>
          <a:srcRect b="0" l="0" r="0" t="0"/>
          <a:stretch/>
        </p:blipFill>
        <p:spPr>
          <a:xfrm>
            <a:off x="5129212" y="1631950"/>
            <a:ext cx="857250" cy="511175"/>
          </a:xfrm>
          <a:prstGeom prst="rect">
            <a:avLst/>
          </a:prstGeom>
          <a:noFill/>
          <a:ln cap="flat" cmpd="sng" w="19050">
            <a:solidFill>
              <a:srgbClr val="FFC000"/>
            </a:solidFill>
            <a:prstDash val="solid"/>
            <a:miter lim="800000"/>
            <a:headEnd len="med" w="med" type="none"/>
            <a:tailEnd len="med" w="med" type="none"/>
          </a:ln>
        </p:spPr>
      </p:pic>
      <p:pic>
        <p:nvPicPr>
          <p:cNvPr id="855" name="Shape 855"/>
          <p:cNvPicPr preferRelativeResize="0"/>
          <p:nvPr/>
        </p:nvPicPr>
        <p:blipFill rotWithShape="1">
          <a:blip r:embed="rId5">
            <a:alphaModFix/>
          </a:blip>
          <a:srcRect b="0" l="0" r="0" t="0"/>
          <a:stretch/>
        </p:blipFill>
        <p:spPr>
          <a:xfrm>
            <a:off x="6038850" y="1635125"/>
            <a:ext cx="1004887" cy="508000"/>
          </a:xfrm>
          <a:prstGeom prst="rect">
            <a:avLst/>
          </a:prstGeom>
          <a:noFill/>
          <a:ln cap="flat" cmpd="sng" w="12700">
            <a:solidFill>
              <a:srgbClr val="FFC000"/>
            </a:solidFill>
            <a:prstDash val="solid"/>
            <a:miter lim="800000"/>
            <a:headEnd len="med" w="med" type="none"/>
            <a:tailEnd len="med" w="med" type="none"/>
          </a:ln>
        </p:spPr>
      </p:pic>
      <p:pic>
        <p:nvPicPr>
          <p:cNvPr id="856" name="Shape 856"/>
          <p:cNvPicPr preferRelativeResize="0"/>
          <p:nvPr/>
        </p:nvPicPr>
        <p:blipFill rotWithShape="1">
          <a:blip r:embed="rId6">
            <a:alphaModFix/>
          </a:blip>
          <a:srcRect b="27575" l="0" r="0" t="24526"/>
          <a:stretch/>
        </p:blipFill>
        <p:spPr>
          <a:xfrm>
            <a:off x="6038850" y="2173287"/>
            <a:ext cx="1004887" cy="273050"/>
          </a:xfrm>
          <a:prstGeom prst="rect">
            <a:avLst/>
          </a:prstGeom>
          <a:noFill/>
          <a:ln cap="flat" cmpd="sng" w="12700">
            <a:solidFill>
              <a:srgbClr val="FFC000"/>
            </a:solidFill>
            <a:prstDash val="solid"/>
            <a:miter lim="800000"/>
            <a:headEnd len="med" w="med" type="none"/>
            <a:tailEnd len="med" w="med" type="none"/>
          </a:ln>
        </p:spPr>
      </p:pic>
      <p:sp>
        <p:nvSpPr>
          <p:cNvPr id="857" name="Shape 857"/>
          <p:cNvSpPr txBox="1"/>
          <p:nvPr>
            <p:ph type="title"/>
          </p:nvPr>
        </p:nvSpPr>
        <p:spPr>
          <a:xfrm>
            <a:off x="4762" y="17462"/>
            <a:ext cx="9139237" cy="592137"/>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SzPts val="2400"/>
              <a:buFont typeface="Rockwell"/>
              <a:buNone/>
            </a:pPr>
            <a:r>
              <a:rPr lang="en-US" sz="2400">
                <a:solidFill>
                  <a:srgbClr val="F5F5F5"/>
                </a:solidFill>
              </a:rPr>
              <a:t>MBON </a:t>
            </a:r>
            <a:r>
              <a:rPr b="0" i="0" lang="en-US" sz="2400" u="none" cap="none" strike="noStrike">
                <a:solidFill>
                  <a:srgbClr val="F5F5F5"/>
                </a:solidFill>
                <a:latin typeface="Rockwell"/>
                <a:ea typeface="Rockwell"/>
                <a:cs typeface="Rockwell"/>
                <a:sym typeface="Rockwell"/>
              </a:rPr>
              <a:t>P2P: Starting in the Americas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2_IOOS Body Slides">
  <a:themeElements>
    <a:clrScheme name="IOOS Custom">
      <a:dk1>
        <a:srgbClr val="000000"/>
      </a:dk1>
      <a:lt1>
        <a:srgbClr val="F5F5F5"/>
      </a:lt1>
      <a:dk2>
        <a:srgbClr val="053285"/>
      </a:dk2>
      <a:lt2>
        <a:srgbClr val="EEECE1"/>
      </a:lt2>
      <a:accent1>
        <a:srgbClr val="1692B1"/>
      </a:accent1>
      <a:accent2>
        <a:srgbClr val="C0504D"/>
      </a:accent2>
      <a:accent3>
        <a:srgbClr val="9BBB59"/>
      </a:accent3>
      <a:accent4>
        <a:srgbClr val="8064A2"/>
      </a:accent4>
      <a:accent5>
        <a:srgbClr val="5CD6F6"/>
      </a:accent5>
      <a:accent6>
        <a:srgbClr val="F3A53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7_IOOS Body Slides">
  <a:themeElements>
    <a:clrScheme name="IOOS Custom">
      <a:dk1>
        <a:srgbClr val="000000"/>
      </a:dk1>
      <a:lt1>
        <a:srgbClr val="F5F5F5"/>
      </a:lt1>
      <a:dk2>
        <a:srgbClr val="053285"/>
      </a:dk2>
      <a:lt2>
        <a:srgbClr val="EEECE1"/>
      </a:lt2>
      <a:accent1>
        <a:srgbClr val="1692B1"/>
      </a:accent1>
      <a:accent2>
        <a:srgbClr val="C0504D"/>
      </a:accent2>
      <a:accent3>
        <a:srgbClr val="9BBB59"/>
      </a:accent3>
      <a:accent4>
        <a:srgbClr val="8064A2"/>
      </a:accent4>
      <a:accent5>
        <a:srgbClr val="5CD6F6"/>
      </a:accent5>
      <a:accent6>
        <a:srgbClr val="F3A53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3_IOOS Body Slides">
  <a:themeElements>
    <a:clrScheme name="IOOS Custom">
      <a:dk1>
        <a:srgbClr val="000000"/>
      </a:dk1>
      <a:lt1>
        <a:srgbClr val="F5F5F5"/>
      </a:lt1>
      <a:dk2>
        <a:srgbClr val="053285"/>
      </a:dk2>
      <a:lt2>
        <a:srgbClr val="EEECE1"/>
      </a:lt2>
      <a:accent1>
        <a:srgbClr val="1692B1"/>
      </a:accent1>
      <a:accent2>
        <a:srgbClr val="C0504D"/>
      </a:accent2>
      <a:accent3>
        <a:srgbClr val="9BBB59"/>
      </a:accent3>
      <a:accent4>
        <a:srgbClr val="8064A2"/>
      </a:accent4>
      <a:accent5>
        <a:srgbClr val="5CD6F6"/>
      </a:accent5>
      <a:accent6>
        <a:srgbClr val="F3A53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IOOS Body Slides">
  <a:themeElements>
    <a:clrScheme name="IOOS Custom">
      <a:dk1>
        <a:srgbClr val="000000"/>
      </a:dk1>
      <a:lt1>
        <a:srgbClr val="F5F5F5"/>
      </a:lt1>
      <a:dk2>
        <a:srgbClr val="053285"/>
      </a:dk2>
      <a:lt2>
        <a:srgbClr val="EEECE1"/>
      </a:lt2>
      <a:accent1>
        <a:srgbClr val="1692B1"/>
      </a:accent1>
      <a:accent2>
        <a:srgbClr val="C0504D"/>
      </a:accent2>
      <a:accent3>
        <a:srgbClr val="9BBB59"/>
      </a:accent3>
      <a:accent4>
        <a:srgbClr val="8064A2"/>
      </a:accent4>
      <a:accent5>
        <a:srgbClr val="5CD6F6"/>
      </a:accent5>
      <a:accent6>
        <a:srgbClr val="F3A53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1_IOOS Body Slides">
  <a:themeElements>
    <a:clrScheme name="IOOS Custom">
      <a:dk1>
        <a:srgbClr val="000000"/>
      </a:dk1>
      <a:lt1>
        <a:srgbClr val="F5F5F5"/>
      </a:lt1>
      <a:dk2>
        <a:srgbClr val="053285"/>
      </a:dk2>
      <a:lt2>
        <a:srgbClr val="EEECE1"/>
      </a:lt2>
      <a:accent1>
        <a:srgbClr val="1692B1"/>
      </a:accent1>
      <a:accent2>
        <a:srgbClr val="C0504D"/>
      </a:accent2>
      <a:accent3>
        <a:srgbClr val="9BBB59"/>
      </a:accent3>
      <a:accent4>
        <a:srgbClr val="8064A2"/>
      </a:accent4>
      <a:accent5>
        <a:srgbClr val="5CD6F6"/>
      </a:accent5>
      <a:accent6>
        <a:srgbClr val="F3A53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IOOS Title Slides">
  <a:themeElements>
    <a:clrScheme name="IOOS Custom">
      <a:dk1>
        <a:srgbClr val="000000"/>
      </a:dk1>
      <a:lt1>
        <a:srgbClr val="F5F5F5"/>
      </a:lt1>
      <a:dk2>
        <a:srgbClr val="053285"/>
      </a:dk2>
      <a:lt2>
        <a:srgbClr val="EEECE1"/>
      </a:lt2>
      <a:accent1>
        <a:srgbClr val="1692B1"/>
      </a:accent1>
      <a:accent2>
        <a:srgbClr val="C0504D"/>
      </a:accent2>
      <a:accent3>
        <a:srgbClr val="9BBB59"/>
      </a:accent3>
      <a:accent4>
        <a:srgbClr val="8064A2"/>
      </a:accent4>
      <a:accent5>
        <a:srgbClr val="5CD6F6"/>
      </a:accent5>
      <a:accent6>
        <a:srgbClr val="F3A53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IOOS Body Slides">
  <a:themeElements>
    <a:clrScheme name="IOOS Custom">
      <a:dk1>
        <a:srgbClr val="000000"/>
      </a:dk1>
      <a:lt1>
        <a:srgbClr val="F5F5F5"/>
      </a:lt1>
      <a:dk2>
        <a:srgbClr val="053285"/>
      </a:dk2>
      <a:lt2>
        <a:srgbClr val="EEECE1"/>
      </a:lt2>
      <a:accent1>
        <a:srgbClr val="1692B1"/>
      </a:accent1>
      <a:accent2>
        <a:srgbClr val="C0504D"/>
      </a:accent2>
      <a:accent3>
        <a:srgbClr val="9BBB59"/>
      </a:accent3>
      <a:accent4>
        <a:srgbClr val="8064A2"/>
      </a:accent4>
      <a:accent5>
        <a:srgbClr val="5CD6F6"/>
      </a:accent5>
      <a:accent6>
        <a:srgbClr val="F3A53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OOS Body Slides">
  <a:themeElements>
    <a:clrScheme name="IOOS Custom">
      <a:dk1>
        <a:srgbClr val="000000"/>
      </a:dk1>
      <a:lt1>
        <a:srgbClr val="F5F5F5"/>
      </a:lt1>
      <a:dk2>
        <a:srgbClr val="053285"/>
      </a:dk2>
      <a:lt2>
        <a:srgbClr val="EEECE1"/>
      </a:lt2>
      <a:accent1>
        <a:srgbClr val="1692B1"/>
      </a:accent1>
      <a:accent2>
        <a:srgbClr val="C0504D"/>
      </a:accent2>
      <a:accent3>
        <a:srgbClr val="9BBB59"/>
      </a:accent3>
      <a:accent4>
        <a:srgbClr val="8064A2"/>
      </a:accent4>
      <a:accent5>
        <a:srgbClr val="5CD6F6"/>
      </a:accent5>
      <a:accent6>
        <a:srgbClr val="F3A53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IOOS Body Slides">
  <a:themeElements>
    <a:clrScheme name="IOOS Custom">
      <a:dk1>
        <a:srgbClr val="000000"/>
      </a:dk1>
      <a:lt1>
        <a:srgbClr val="F5F5F5"/>
      </a:lt1>
      <a:dk2>
        <a:srgbClr val="053285"/>
      </a:dk2>
      <a:lt2>
        <a:srgbClr val="EEECE1"/>
      </a:lt2>
      <a:accent1>
        <a:srgbClr val="1692B1"/>
      </a:accent1>
      <a:accent2>
        <a:srgbClr val="C0504D"/>
      </a:accent2>
      <a:accent3>
        <a:srgbClr val="9BBB59"/>
      </a:accent3>
      <a:accent4>
        <a:srgbClr val="8064A2"/>
      </a:accent4>
      <a:accent5>
        <a:srgbClr val="5CD6F6"/>
      </a:accent5>
      <a:accent6>
        <a:srgbClr val="F3A53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IOOS Cover Slides">
  <a:themeElements>
    <a:clrScheme name="IOOS Custom">
      <a:dk1>
        <a:srgbClr val="000000"/>
      </a:dk1>
      <a:lt1>
        <a:srgbClr val="F5F5F5"/>
      </a:lt1>
      <a:dk2>
        <a:srgbClr val="053285"/>
      </a:dk2>
      <a:lt2>
        <a:srgbClr val="EEECE1"/>
      </a:lt2>
      <a:accent1>
        <a:srgbClr val="1692B1"/>
      </a:accent1>
      <a:accent2>
        <a:srgbClr val="C0504D"/>
      </a:accent2>
      <a:accent3>
        <a:srgbClr val="9BBB59"/>
      </a:accent3>
      <a:accent4>
        <a:srgbClr val="8064A2"/>
      </a:accent4>
      <a:accent5>
        <a:srgbClr val="5CD6F6"/>
      </a:accent5>
      <a:accent6>
        <a:srgbClr val="F3A53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IOOS PowerPoint Masters_012716">
  <a:themeElements>
    <a:clrScheme name="IOOS Custom">
      <a:dk1>
        <a:srgbClr val="000000"/>
      </a:dk1>
      <a:lt1>
        <a:srgbClr val="F5F5F5"/>
      </a:lt1>
      <a:dk2>
        <a:srgbClr val="053285"/>
      </a:dk2>
      <a:lt2>
        <a:srgbClr val="EEECE1"/>
      </a:lt2>
      <a:accent1>
        <a:srgbClr val="1692B1"/>
      </a:accent1>
      <a:accent2>
        <a:srgbClr val="C0504D"/>
      </a:accent2>
      <a:accent3>
        <a:srgbClr val="9BBB59"/>
      </a:accent3>
      <a:accent4>
        <a:srgbClr val="8064A2"/>
      </a:accent4>
      <a:accent5>
        <a:srgbClr val="5CD6F6"/>
      </a:accent5>
      <a:accent6>
        <a:srgbClr val="F3A53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IOOS Title Slides">
  <a:themeElements>
    <a:clrScheme name="IOOS Custom">
      <a:dk1>
        <a:srgbClr val="000000"/>
      </a:dk1>
      <a:lt1>
        <a:srgbClr val="F5F5F5"/>
      </a:lt1>
      <a:dk2>
        <a:srgbClr val="053285"/>
      </a:dk2>
      <a:lt2>
        <a:srgbClr val="EEECE1"/>
      </a:lt2>
      <a:accent1>
        <a:srgbClr val="1692B1"/>
      </a:accent1>
      <a:accent2>
        <a:srgbClr val="C0504D"/>
      </a:accent2>
      <a:accent3>
        <a:srgbClr val="9BBB59"/>
      </a:accent3>
      <a:accent4>
        <a:srgbClr val="8064A2"/>
      </a:accent4>
      <a:accent5>
        <a:srgbClr val="5CD6F6"/>
      </a:accent5>
      <a:accent6>
        <a:srgbClr val="F3A53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IOOS PowerPoint Masters_012716">
  <a:themeElements>
    <a:clrScheme name="IOOS Custom">
      <a:dk1>
        <a:srgbClr val="000000"/>
      </a:dk1>
      <a:lt1>
        <a:srgbClr val="F5F5F5"/>
      </a:lt1>
      <a:dk2>
        <a:srgbClr val="053285"/>
      </a:dk2>
      <a:lt2>
        <a:srgbClr val="EEECE1"/>
      </a:lt2>
      <a:accent1>
        <a:srgbClr val="1692B1"/>
      </a:accent1>
      <a:accent2>
        <a:srgbClr val="C0504D"/>
      </a:accent2>
      <a:accent3>
        <a:srgbClr val="9BBB59"/>
      </a:accent3>
      <a:accent4>
        <a:srgbClr val="8064A2"/>
      </a:accent4>
      <a:accent5>
        <a:srgbClr val="5CD6F6"/>
      </a:accent5>
      <a:accent6>
        <a:srgbClr val="F3A53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